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  <p:sldId id="265" r:id="rId11"/>
  </p:sldIdLst>
  <p:sldSz cx="9144000" cy="5143500" type="screen16x9"/>
  <p:notesSz cx="6858000" cy="91440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DM Serif Display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E219-37F0-43EA-AC06-42882370EE9B}" v="17" dt="2023-10-03T16:25:22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>
        <p:scale>
          <a:sx n="100" d="100"/>
          <a:sy n="100" d="100"/>
        </p:scale>
        <p:origin x="300" y="-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amilo Vanegas Acevedo" userId="2fb2623a-5656-489b-8d9f-0459fb6121d9" providerId="ADAL" clId="{A8E3E219-37F0-43EA-AC06-42882370EE9B}"/>
    <pc:docChg chg="custSel addSld modSld">
      <pc:chgData name="Thomas Camilo Vanegas Acevedo" userId="2fb2623a-5656-489b-8d9f-0459fb6121d9" providerId="ADAL" clId="{A8E3E219-37F0-43EA-AC06-42882370EE9B}" dt="2023-10-03T16:25:22.737" v="24" actId="5736"/>
      <pc:docMkLst>
        <pc:docMk/>
      </pc:docMkLst>
      <pc:sldChg chg="modSp">
        <pc:chgData name="Thomas Camilo Vanegas Acevedo" userId="2fb2623a-5656-489b-8d9f-0459fb6121d9" providerId="ADAL" clId="{A8E3E219-37F0-43EA-AC06-42882370EE9B}" dt="2023-10-03T16:22:59.200" v="12"/>
        <pc:sldMkLst>
          <pc:docMk/>
          <pc:sldMk cId="986939185" sldId="261"/>
        </pc:sldMkLst>
        <pc:graphicFrameChg chg="mod">
          <ac:chgData name="Thomas Camilo Vanegas Acevedo" userId="2fb2623a-5656-489b-8d9f-0459fb6121d9" providerId="ADAL" clId="{A8E3E219-37F0-43EA-AC06-42882370EE9B}" dt="2023-10-03T16:22:59.200" v="12"/>
          <ac:graphicFrameMkLst>
            <pc:docMk/>
            <pc:sldMk cId="986939185" sldId="261"/>
            <ac:graphicFrameMk id="3" creationId="{F4866FE5-1908-764A-92AB-93BA3FBF0C83}"/>
          </ac:graphicFrameMkLst>
        </pc:graphicFrameChg>
      </pc:sldChg>
      <pc:sldChg chg="modSp">
        <pc:chgData name="Thomas Camilo Vanegas Acevedo" userId="2fb2623a-5656-489b-8d9f-0459fb6121d9" providerId="ADAL" clId="{A8E3E219-37F0-43EA-AC06-42882370EE9B}" dt="2023-10-03T16:23:25.310" v="15"/>
        <pc:sldMkLst>
          <pc:docMk/>
          <pc:sldMk cId="2129770351" sldId="262"/>
        </pc:sldMkLst>
        <pc:graphicFrameChg chg="mod">
          <ac:chgData name="Thomas Camilo Vanegas Acevedo" userId="2fb2623a-5656-489b-8d9f-0459fb6121d9" providerId="ADAL" clId="{A8E3E219-37F0-43EA-AC06-42882370EE9B}" dt="2023-10-03T16:23:25.310" v="15"/>
          <ac:graphicFrameMkLst>
            <pc:docMk/>
            <pc:sldMk cId="2129770351" sldId="262"/>
            <ac:graphicFrameMk id="3" creationId="{F4866FE5-1908-764A-92AB-93BA3FBF0C83}"/>
          </ac:graphicFrameMkLst>
        </pc:graphicFrameChg>
      </pc:sldChg>
      <pc:sldChg chg="modSp">
        <pc:chgData name="Thomas Camilo Vanegas Acevedo" userId="2fb2623a-5656-489b-8d9f-0459fb6121d9" providerId="ADAL" clId="{A8E3E219-37F0-43EA-AC06-42882370EE9B}" dt="2023-10-03T16:25:22.737" v="24" actId="5736"/>
        <pc:sldMkLst>
          <pc:docMk/>
          <pc:sldMk cId="2600604081" sldId="264"/>
        </pc:sldMkLst>
        <pc:graphicFrameChg chg="mod">
          <ac:chgData name="Thomas Camilo Vanegas Acevedo" userId="2fb2623a-5656-489b-8d9f-0459fb6121d9" providerId="ADAL" clId="{A8E3E219-37F0-43EA-AC06-42882370EE9B}" dt="2023-10-03T16:25:22.737" v="24" actId="5736"/>
          <ac:graphicFrameMkLst>
            <pc:docMk/>
            <pc:sldMk cId="2600604081" sldId="264"/>
            <ac:graphicFrameMk id="3" creationId="{F4866FE5-1908-764A-92AB-93BA3FBF0C83}"/>
          </ac:graphicFrameMkLst>
        </pc:graphicFrameChg>
      </pc:sldChg>
      <pc:sldChg chg="addSp delSp modSp new mod">
        <pc:chgData name="Thomas Camilo Vanegas Acevedo" userId="2fb2623a-5656-489b-8d9f-0459fb6121d9" providerId="ADAL" clId="{A8E3E219-37F0-43EA-AC06-42882370EE9B}" dt="2023-10-03T16:24:52.187" v="23" actId="478"/>
        <pc:sldMkLst>
          <pc:docMk/>
          <pc:sldMk cId="3778220827" sldId="265"/>
        </pc:sldMkLst>
        <pc:spChg chg="del">
          <ac:chgData name="Thomas Camilo Vanegas Acevedo" userId="2fb2623a-5656-489b-8d9f-0459fb6121d9" providerId="ADAL" clId="{A8E3E219-37F0-43EA-AC06-42882370EE9B}" dt="2023-10-03T16:22:06.734" v="8" actId="478"/>
          <ac:spMkLst>
            <pc:docMk/>
            <pc:sldMk cId="3778220827" sldId="265"/>
            <ac:spMk id="2" creationId="{D1497DF4-11BB-035F-5150-DC81A0C9A3C6}"/>
          </ac:spMkLst>
        </pc:spChg>
        <pc:spChg chg="del">
          <ac:chgData name="Thomas Camilo Vanegas Acevedo" userId="2fb2623a-5656-489b-8d9f-0459fb6121d9" providerId="ADAL" clId="{A8E3E219-37F0-43EA-AC06-42882370EE9B}" dt="2023-10-03T16:22:08.967" v="9" actId="478"/>
          <ac:spMkLst>
            <pc:docMk/>
            <pc:sldMk cId="3778220827" sldId="265"/>
            <ac:spMk id="3" creationId="{51B67487-D6E5-413F-7CB8-B1E7009E81CD}"/>
          </ac:spMkLst>
        </pc:spChg>
        <pc:spChg chg="add del mod">
          <ac:chgData name="Thomas Camilo Vanegas Acevedo" userId="2fb2623a-5656-489b-8d9f-0459fb6121d9" providerId="ADAL" clId="{A8E3E219-37F0-43EA-AC06-42882370EE9B}" dt="2023-10-03T16:22:51.379" v="11" actId="478"/>
          <ac:spMkLst>
            <pc:docMk/>
            <pc:sldMk cId="3778220827" sldId="265"/>
            <ac:spMk id="4" creationId="{1C6539D2-2428-DCFE-56A5-A274ECD57496}"/>
          </ac:spMkLst>
        </pc:spChg>
        <pc:spChg chg="add del mod">
          <ac:chgData name="Thomas Camilo Vanegas Acevedo" userId="2fb2623a-5656-489b-8d9f-0459fb6121d9" providerId="ADAL" clId="{A8E3E219-37F0-43EA-AC06-42882370EE9B}" dt="2023-10-03T16:23:13.309" v="14" actId="478"/>
          <ac:spMkLst>
            <pc:docMk/>
            <pc:sldMk cId="3778220827" sldId="265"/>
            <ac:spMk id="5" creationId="{86A303CD-AE2A-6D25-03FB-796330F56692}"/>
          </ac:spMkLst>
        </pc:spChg>
        <pc:spChg chg="add del mod">
          <ac:chgData name="Thomas Camilo Vanegas Acevedo" userId="2fb2623a-5656-489b-8d9f-0459fb6121d9" providerId="ADAL" clId="{A8E3E219-37F0-43EA-AC06-42882370EE9B}" dt="2023-10-03T16:23:41.327" v="17" actId="478"/>
          <ac:spMkLst>
            <pc:docMk/>
            <pc:sldMk cId="3778220827" sldId="265"/>
            <ac:spMk id="6" creationId="{E70DE90E-4654-FFFB-32A4-3FD4A1A4ABE2}"/>
          </ac:spMkLst>
        </pc:spChg>
        <pc:spChg chg="add del mod">
          <ac:chgData name="Thomas Camilo Vanegas Acevedo" userId="2fb2623a-5656-489b-8d9f-0459fb6121d9" providerId="ADAL" clId="{A8E3E219-37F0-43EA-AC06-42882370EE9B}" dt="2023-10-03T16:24:23.672" v="19" actId="478"/>
          <ac:spMkLst>
            <pc:docMk/>
            <pc:sldMk cId="3778220827" sldId="265"/>
            <ac:spMk id="7" creationId="{F129F9BF-3E94-69B1-0D3C-B6806F87C514}"/>
          </ac:spMkLst>
        </pc:spChg>
        <pc:spChg chg="add del mod">
          <ac:chgData name="Thomas Camilo Vanegas Acevedo" userId="2fb2623a-5656-489b-8d9f-0459fb6121d9" providerId="ADAL" clId="{A8E3E219-37F0-43EA-AC06-42882370EE9B}" dt="2023-10-03T16:24:42.490" v="21" actId="478"/>
          <ac:spMkLst>
            <pc:docMk/>
            <pc:sldMk cId="3778220827" sldId="265"/>
            <ac:spMk id="8" creationId="{6457AFA9-87A9-9425-85B7-C15434BD2041}"/>
          </ac:spMkLst>
        </pc:spChg>
        <pc:spChg chg="add del mod">
          <ac:chgData name="Thomas Camilo Vanegas Acevedo" userId="2fb2623a-5656-489b-8d9f-0459fb6121d9" providerId="ADAL" clId="{A8E3E219-37F0-43EA-AC06-42882370EE9B}" dt="2023-10-03T16:24:52.187" v="23" actId="478"/>
          <ac:spMkLst>
            <pc:docMk/>
            <pc:sldMk cId="3778220827" sldId="265"/>
            <ac:spMk id="9" creationId="{C2F03E64-1CBE-DBA9-0225-BCACDC18944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3471D-292F-0F4C-86FB-5A8BE0D98E76}" type="doc">
      <dgm:prSet loTypeId="urn:microsoft.com/office/officeart/2008/layout/CaptionedPictures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B6E31361-68AB-E647-95E5-9E219DA35B15}">
      <dgm:prSet phldrT="[Texto]" custT="1"/>
      <dgm:spPr/>
      <dgm:t>
        <a:bodyPr/>
        <a:lstStyle/>
        <a:p>
          <a:r>
            <a:rPr lang="es-ES" sz="1800" dirty="0">
              <a:latin typeface="DM Sans" pitchFamily="2" charset="77"/>
            </a:rPr>
            <a:t>Mónica María Agudelo M</a:t>
          </a:r>
        </a:p>
      </dgm:t>
    </dgm:pt>
    <dgm:pt modelId="{E67401D7-AA3D-3048-8254-4209BFB9966A}" type="parTrans" cxnId="{AE313E60-AA2C-D146-8B55-F912236B6583}">
      <dgm:prSet/>
      <dgm:spPr/>
      <dgm:t>
        <a:bodyPr/>
        <a:lstStyle/>
        <a:p>
          <a:endParaRPr lang="es-ES"/>
        </a:p>
      </dgm:t>
    </dgm:pt>
    <dgm:pt modelId="{6330F422-BC4B-1F4D-ACB7-57FAB5229952}" type="sibTrans" cxnId="{AE313E60-AA2C-D146-8B55-F912236B6583}">
      <dgm:prSet/>
      <dgm:spPr/>
      <dgm:t>
        <a:bodyPr/>
        <a:lstStyle/>
        <a:p>
          <a:endParaRPr lang="es-ES"/>
        </a:p>
      </dgm:t>
    </dgm:pt>
    <dgm:pt modelId="{1C7CFECA-948A-B849-AF40-45550A17FEF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Psicóloga USB (1996)</a:t>
          </a:r>
        </a:p>
      </dgm:t>
    </dgm:pt>
    <dgm:pt modelId="{8C56CFCC-0498-2D44-9FFB-CBC440E67867}" type="parTrans" cxnId="{C5E96774-B6D8-A840-AC31-5E4EE8077ABC}">
      <dgm:prSet/>
      <dgm:spPr/>
      <dgm:t>
        <a:bodyPr/>
        <a:lstStyle/>
        <a:p>
          <a:endParaRPr lang="es-ES"/>
        </a:p>
      </dgm:t>
    </dgm:pt>
    <dgm:pt modelId="{5D0ADA21-5C3E-C946-BE42-34A59ADD483D}" type="sibTrans" cxnId="{C5E96774-B6D8-A840-AC31-5E4EE8077ABC}">
      <dgm:prSet/>
      <dgm:spPr/>
      <dgm:t>
        <a:bodyPr/>
        <a:lstStyle/>
        <a:p>
          <a:endParaRPr lang="es-ES"/>
        </a:p>
      </dgm:t>
    </dgm:pt>
    <dgm:pt modelId="{CDC9D863-3DAA-7646-A8D6-1DC625E2EE6A}">
      <dgm:prSet phldrT="[Texto]" custT="1"/>
      <dgm:spPr/>
      <dgm:t>
        <a:bodyPr/>
        <a:lstStyle/>
        <a:p>
          <a:r>
            <a:rPr lang="es-ES" sz="1800" dirty="0">
              <a:latin typeface="DM Sans" pitchFamily="2" charset="77"/>
            </a:rPr>
            <a:t>Camila Arango Restrepo</a:t>
          </a:r>
        </a:p>
      </dgm:t>
    </dgm:pt>
    <dgm:pt modelId="{A29A5FFB-6601-8C49-9CA0-453FFF3CF126}" type="parTrans" cxnId="{7AC136A6-FBCC-5B41-9D90-2D60072B200F}">
      <dgm:prSet/>
      <dgm:spPr/>
      <dgm:t>
        <a:bodyPr/>
        <a:lstStyle/>
        <a:p>
          <a:endParaRPr lang="es-ES"/>
        </a:p>
      </dgm:t>
    </dgm:pt>
    <dgm:pt modelId="{365BD29F-B44C-3D4F-8E18-B6D5559678FE}" type="sibTrans" cxnId="{7AC136A6-FBCC-5B41-9D90-2D60072B200F}">
      <dgm:prSet/>
      <dgm:spPr/>
      <dgm:t>
        <a:bodyPr/>
        <a:lstStyle/>
        <a:p>
          <a:endParaRPr lang="es-ES"/>
        </a:p>
      </dgm:t>
    </dgm:pt>
    <dgm:pt modelId="{FDD475C5-A250-9540-8856-AB9B530E135C}">
      <dgm:prSet phldrT="[Texto]" custT="1"/>
      <dgm:spPr/>
      <dgm:t>
        <a:bodyPr/>
        <a:lstStyle/>
        <a:p>
          <a:r>
            <a:rPr lang="es-ES" sz="700" dirty="0">
              <a:solidFill>
                <a:schemeClr val="bg2"/>
              </a:solidFill>
              <a:latin typeface="DM Sans" pitchFamily="2" charset="77"/>
            </a:rPr>
            <a:t>Psicóloga UPB (2016)</a:t>
          </a:r>
        </a:p>
      </dgm:t>
    </dgm:pt>
    <dgm:pt modelId="{752E4496-1731-8D4F-B2D4-5F9640806031}" type="parTrans" cxnId="{3D9EEC52-5548-B74D-861E-A6579E7F0EA1}">
      <dgm:prSet/>
      <dgm:spPr/>
      <dgm:t>
        <a:bodyPr/>
        <a:lstStyle/>
        <a:p>
          <a:endParaRPr lang="es-ES"/>
        </a:p>
      </dgm:t>
    </dgm:pt>
    <dgm:pt modelId="{8C567483-0D0A-EA4E-984C-E8AB6768A361}" type="sibTrans" cxnId="{3D9EEC52-5548-B74D-861E-A6579E7F0EA1}">
      <dgm:prSet/>
      <dgm:spPr/>
      <dgm:t>
        <a:bodyPr/>
        <a:lstStyle/>
        <a:p>
          <a:endParaRPr lang="es-ES"/>
        </a:p>
      </dgm:t>
    </dgm:pt>
    <dgm:pt modelId="{3B426BD5-3B59-D54E-81BE-4272C895C1B2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Especialista en psicología clínica. Enfoque cognitivo </a:t>
          </a:r>
          <a:r>
            <a:rPr lang="es-ES" sz="700" b="1" dirty="0" err="1">
              <a:solidFill>
                <a:schemeClr val="bg2"/>
              </a:solidFill>
              <a:latin typeface="DM Sans" pitchFamily="2" charset="77"/>
            </a:rPr>
            <a:t>Uninorte</a:t>
          </a:r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 (1998)</a:t>
          </a:r>
        </a:p>
      </dgm:t>
    </dgm:pt>
    <dgm:pt modelId="{1AEBE53F-D229-284B-B266-7787B63DC258}" type="parTrans" cxnId="{4B65CD96-D323-1345-9BF9-B7D976227B0F}">
      <dgm:prSet/>
      <dgm:spPr/>
      <dgm:t>
        <a:bodyPr/>
        <a:lstStyle/>
        <a:p>
          <a:endParaRPr lang="es-ES"/>
        </a:p>
      </dgm:t>
    </dgm:pt>
    <dgm:pt modelId="{BFEFC00F-3159-6347-A631-0FE1374F4B1B}" type="sibTrans" cxnId="{4B65CD96-D323-1345-9BF9-B7D976227B0F}">
      <dgm:prSet/>
      <dgm:spPr/>
      <dgm:t>
        <a:bodyPr/>
        <a:lstStyle/>
        <a:p>
          <a:endParaRPr lang="es-ES"/>
        </a:p>
      </dgm:t>
    </dgm:pt>
    <dgm:pt modelId="{2EC1B853-CF77-F64C-953C-2D056D30417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Experiencia en el área clínica (adultos, adolescentes y pareja) y educativa</a:t>
          </a:r>
        </a:p>
      </dgm:t>
    </dgm:pt>
    <dgm:pt modelId="{7808DCB9-2FE4-5B44-BF1B-90188934594D}" type="parTrans" cxnId="{6714AF6D-899D-5745-85D3-916766C8A09A}">
      <dgm:prSet/>
      <dgm:spPr/>
      <dgm:t>
        <a:bodyPr/>
        <a:lstStyle/>
        <a:p>
          <a:endParaRPr lang="es-ES"/>
        </a:p>
      </dgm:t>
    </dgm:pt>
    <dgm:pt modelId="{0FB64851-353C-BE47-B6C7-F7AE933B7C7B}" type="sibTrans" cxnId="{6714AF6D-899D-5745-85D3-916766C8A09A}">
      <dgm:prSet/>
      <dgm:spPr/>
      <dgm:t>
        <a:bodyPr/>
        <a:lstStyle/>
        <a:p>
          <a:endParaRPr lang="es-ES"/>
        </a:p>
      </dgm:t>
    </dgm:pt>
    <dgm:pt modelId="{4D82F322-83CB-9046-BA51-AA33B87D92AE}">
      <dgm:prSet phldrT="[Texto]" custT="1"/>
      <dgm:spPr/>
      <dgm:t>
        <a:bodyPr/>
        <a:lstStyle/>
        <a:p>
          <a:r>
            <a:rPr lang="es-ES" sz="700" dirty="0">
              <a:solidFill>
                <a:schemeClr val="bg2"/>
              </a:solidFill>
              <a:latin typeface="DM Sans" pitchFamily="2" charset="77"/>
            </a:rPr>
            <a:t>Especialista en psicología clínica y salud mental UPB (2017)</a:t>
          </a:r>
        </a:p>
      </dgm:t>
    </dgm:pt>
    <dgm:pt modelId="{658B2582-E6DE-8245-AD18-5E6FEA9421B1}" type="parTrans" cxnId="{3297E9A0-0AF6-8A48-A241-1F8A035A2A1C}">
      <dgm:prSet/>
      <dgm:spPr/>
      <dgm:t>
        <a:bodyPr/>
        <a:lstStyle/>
        <a:p>
          <a:endParaRPr lang="es-ES"/>
        </a:p>
      </dgm:t>
    </dgm:pt>
    <dgm:pt modelId="{9CF537FC-DCAF-D440-9162-2927F28BDEF0}" type="sibTrans" cxnId="{3297E9A0-0AF6-8A48-A241-1F8A035A2A1C}">
      <dgm:prSet/>
      <dgm:spPr/>
      <dgm:t>
        <a:bodyPr/>
        <a:lstStyle/>
        <a:p>
          <a:endParaRPr lang="es-ES"/>
        </a:p>
      </dgm:t>
    </dgm:pt>
    <dgm:pt modelId="{1F9D86A0-043B-3E42-835A-E3841C094B9B}">
      <dgm:prSet phldrT="[Texto]" custT="1"/>
      <dgm:spPr/>
      <dgm:t>
        <a:bodyPr/>
        <a:lstStyle/>
        <a:p>
          <a:r>
            <a:rPr lang="es-ES" sz="700" dirty="0">
              <a:solidFill>
                <a:schemeClr val="bg2"/>
              </a:solidFill>
              <a:latin typeface="DM Sans" pitchFamily="2" charset="77"/>
            </a:rPr>
            <a:t>Experiencia en el área clínica (adultos, personas mayores y pacientes psiquiátricos)</a:t>
          </a:r>
        </a:p>
      </dgm:t>
    </dgm:pt>
    <dgm:pt modelId="{D879E1F3-3C96-5F49-A179-82EF66D55D72}" type="parTrans" cxnId="{6ABF6F78-853A-E64B-BBE1-751639EB3542}">
      <dgm:prSet/>
      <dgm:spPr/>
      <dgm:t>
        <a:bodyPr/>
        <a:lstStyle/>
        <a:p>
          <a:endParaRPr lang="es-ES"/>
        </a:p>
      </dgm:t>
    </dgm:pt>
    <dgm:pt modelId="{A5D5B796-B2BE-4643-AE86-4AE67E3ED805}" type="sibTrans" cxnId="{6ABF6F78-853A-E64B-BBE1-751639EB3542}">
      <dgm:prSet/>
      <dgm:spPr/>
      <dgm:t>
        <a:bodyPr/>
        <a:lstStyle/>
        <a:p>
          <a:endParaRPr lang="es-ES"/>
        </a:p>
      </dgm:t>
    </dgm:pt>
    <dgm:pt modelId="{0D87FB94-F873-7848-9437-76D2D60808F7}" type="pres">
      <dgm:prSet presAssocID="{ECD3471D-292F-0F4C-86FB-5A8BE0D98E76}" presName="Name0" presStyleCnt="0">
        <dgm:presLayoutVars>
          <dgm:chMax/>
          <dgm:chPref/>
          <dgm:dir/>
        </dgm:presLayoutVars>
      </dgm:prSet>
      <dgm:spPr/>
    </dgm:pt>
    <dgm:pt modelId="{0B9FCFA4-D691-764E-9632-F9B14909C93C}" type="pres">
      <dgm:prSet presAssocID="{B6E31361-68AB-E647-95E5-9E219DA35B15}" presName="composite" presStyleCnt="0">
        <dgm:presLayoutVars>
          <dgm:chMax val="1"/>
          <dgm:chPref val="1"/>
        </dgm:presLayoutVars>
      </dgm:prSet>
      <dgm:spPr/>
    </dgm:pt>
    <dgm:pt modelId="{1EDF2094-910B-F84E-9521-2480C80F0549}" type="pres">
      <dgm:prSet presAssocID="{B6E31361-68AB-E647-95E5-9E219DA35B15}" presName="Accent" presStyleLbl="trAlignAcc1" presStyleIdx="0" presStyleCnt="2">
        <dgm:presLayoutVars>
          <dgm:chMax val="0"/>
          <dgm:chPref val="0"/>
        </dgm:presLayoutVars>
      </dgm:prSet>
      <dgm:spPr/>
    </dgm:pt>
    <dgm:pt modelId="{57076EC2-67CA-4443-A6BE-8D2340ACD3CA}" type="pres">
      <dgm:prSet presAssocID="{B6E31361-68AB-E647-95E5-9E219DA35B15}" presName="Image" presStyleLbl="alignImgPlace1" presStyleIdx="0" presStyleCnt="2" custLinFactNeighborX="1938" custLinFactNeighborY="777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66" t="-14254" r="1266" b="-61746"/>
          </a:stretch>
        </a:blipFill>
      </dgm:spPr>
    </dgm:pt>
    <dgm:pt modelId="{B27D5EFA-3212-F240-9A0E-2BC151424DB6}" type="pres">
      <dgm:prSet presAssocID="{B6E31361-68AB-E647-95E5-9E219DA35B15}" presName="ChildComposite" presStyleCnt="0"/>
      <dgm:spPr/>
    </dgm:pt>
    <dgm:pt modelId="{17AE64C7-44F4-8844-81DC-5D39FE0B43C8}" type="pres">
      <dgm:prSet presAssocID="{B6E31361-68AB-E647-95E5-9E219DA35B15}" presName="Child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43E03C1-6F4A-744B-9E62-ABA3951D040A}" type="pres">
      <dgm:prSet presAssocID="{B6E31361-68AB-E647-95E5-9E219DA35B15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A07B4B64-BBB4-C141-9B81-0CF3656D4FC7}" type="pres">
      <dgm:prSet presAssocID="{6330F422-BC4B-1F4D-ACB7-57FAB5229952}" presName="sibTrans" presStyleCnt="0"/>
      <dgm:spPr/>
    </dgm:pt>
    <dgm:pt modelId="{870D2AD5-FBAE-B649-9CBE-7A34EC9FB75A}" type="pres">
      <dgm:prSet presAssocID="{CDC9D863-3DAA-7646-A8D6-1DC625E2EE6A}" presName="composite" presStyleCnt="0">
        <dgm:presLayoutVars>
          <dgm:chMax val="1"/>
          <dgm:chPref val="1"/>
        </dgm:presLayoutVars>
      </dgm:prSet>
      <dgm:spPr/>
    </dgm:pt>
    <dgm:pt modelId="{1BCFCE22-8241-754F-9529-0241679E436E}" type="pres">
      <dgm:prSet presAssocID="{CDC9D863-3DAA-7646-A8D6-1DC625E2EE6A}" presName="Accent" presStyleLbl="trAlignAcc1" presStyleIdx="1" presStyleCnt="2">
        <dgm:presLayoutVars>
          <dgm:chMax val="0"/>
          <dgm:chPref val="0"/>
        </dgm:presLayoutVars>
      </dgm:prSet>
      <dgm:spPr/>
    </dgm:pt>
    <dgm:pt modelId="{D49D6DFC-EC09-254C-8F85-44F10120BE16}" type="pres">
      <dgm:prSet presAssocID="{CDC9D863-3DAA-7646-A8D6-1DC625E2EE6A}" presName="Image" presStyleLbl="alignImgPlace1" presStyleIdx="1" presStyleCnt="2" custLinFactNeighborY="1296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66" t="-14254" r="1266" b="-55746"/>
          </a:stretch>
        </a:blipFill>
      </dgm:spPr>
    </dgm:pt>
    <dgm:pt modelId="{EBF46DC9-1C09-B645-922F-B2CBA68001AF}" type="pres">
      <dgm:prSet presAssocID="{CDC9D863-3DAA-7646-A8D6-1DC625E2EE6A}" presName="ChildComposite" presStyleCnt="0"/>
      <dgm:spPr/>
    </dgm:pt>
    <dgm:pt modelId="{03BD33DF-4653-0B4E-9060-40EDBED6D6E7}" type="pres">
      <dgm:prSet presAssocID="{CDC9D863-3DAA-7646-A8D6-1DC625E2EE6A}" presName="Child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71FF496F-9D1D-C849-A3AE-E75B461217A3}" type="pres">
      <dgm:prSet presAssocID="{CDC9D863-3DAA-7646-A8D6-1DC625E2EE6A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F1411213-F7FC-D44F-AE7C-19A754065BBF}" type="presOf" srcId="{3B426BD5-3B59-D54E-81BE-4272C895C1B2}" destId="{17AE64C7-44F4-8844-81DC-5D39FE0B43C8}" srcOrd="0" destOrd="1" presId="urn:microsoft.com/office/officeart/2008/layout/CaptionedPictures"/>
    <dgm:cxn modelId="{40AF7E2F-615F-1B46-BD2E-12B4C8F4F8D8}" type="presOf" srcId="{2EC1B853-CF77-F64C-953C-2D056D304175}" destId="{17AE64C7-44F4-8844-81DC-5D39FE0B43C8}" srcOrd="0" destOrd="2" presId="urn:microsoft.com/office/officeart/2008/layout/CaptionedPictures"/>
    <dgm:cxn modelId="{AE313E60-AA2C-D146-8B55-F912236B6583}" srcId="{ECD3471D-292F-0F4C-86FB-5A8BE0D98E76}" destId="{B6E31361-68AB-E647-95E5-9E219DA35B15}" srcOrd="0" destOrd="0" parTransId="{E67401D7-AA3D-3048-8254-4209BFB9966A}" sibTransId="{6330F422-BC4B-1F4D-ACB7-57FAB5229952}"/>
    <dgm:cxn modelId="{6714AF6D-899D-5745-85D3-916766C8A09A}" srcId="{B6E31361-68AB-E647-95E5-9E219DA35B15}" destId="{2EC1B853-CF77-F64C-953C-2D056D304175}" srcOrd="2" destOrd="0" parTransId="{7808DCB9-2FE4-5B44-BF1B-90188934594D}" sibTransId="{0FB64851-353C-BE47-B6C7-F7AE933B7C7B}"/>
    <dgm:cxn modelId="{3D9EEC52-5548-B74D-861E-A6579E7F0EA1}" srcId="{CDC9D863-3DAA-7646-A8D6-1DC625E2EE6A}" destId="{FDD475C5-A250-9540-8856-AB9B530E135C}" srcOrd="0" destOrd="0" parTransId="{752E4496-1731-8D4F-B2D4-5F9640806031}" sibTransId="{8C567483-0D0A-EA4E-984C-E8AB6768A361}"/>
    <dgm:cxn modelId="{C5E96774-B6D8-A840-AC31-5E4EE8077ABC}" srcId="{B6E31361-68AB-E647-95E5-9E219DA35B15}" destId="{1C7CFECA-948A-B849-AF40-45550A17FEF5}" srcOrd="0" destOrd="0" parTransId="{8C56CFCC-0498-2D44-9FFB-CBC440E67867}" sibTransId="{5D0ADA21-5C3E-C946-BE42-34A59ADD483D}"/>
    <dgm:cxn modelId="{6ABF6F78-853A-E64B-BBE1-751639EB3542}" srcId="{CDC9D863-3DAA-7646-A8D6-1DC625E2EE6A}" destId="{1F9D86A0-043B-3E42-835A-E3841C094B9B}" srcOrd="2" destOrd="0" parTransId="{D879E1F3-3C96-5F49-A179-82EF66D55D72}" sibTransId="{A5D5B796-B2BE-4643-AE86-4AE67E3ED805}"/>
    <dgm:cxn modelId="{8070297A-C107-A445-847B-E6D4EE60687D}" type="presOf" srcId="{B6E31361-68AB-E647-95E5-9E219DA35B15}" destId="{843E03C1-6F4A-744B-9E62-ABA3951D040A}" srcOrd="0" destOrd="0" presId="urn:microsoft.com/office/officeart/2008/layout/CaptionedPictures"/>
    <dgm:cxn modelId="{4B65CD96-D323-1345-9BF9-B7D976227B0F}" srcId="{B6E31361-68AB-E647-95E5-9E219DA35B15}" destId="{3B426BD5-3B59-D54E-81BE-4272C895C1B2}" srcOrd="1" destOrd="0" parTransId="{1AEBE53F-D229-284B-B266-7787B63DC258}" sibTransId="{BFEFC00F-3159-6347-A631-0FE1374F4B1B}"/>
    <dgm:cxn modelId="{3297E9A0-0AF6-8A48-A241-1F8A035A2A1C}" srcId="{CDC9D863-3DAA-7646-A8D6-1DC625E2EE6A}" destId="{4D82F322-83CB-9046-BA51-AA33B87D92AE}" srcOrd="1" destOrd="0" parTransId="{658B2582-E6DE-8245-AD18-5E6FEA9421B1}" sibTransId="{9CF537FC-DCAF-D440-9162-2927F28BDEF0}"/>
    <dgm:cxn modelId="{7AC136A6-FBCC-5B41-9D90-2D60072B200F}" srcId="{ECD3471D-292F-0F4C-86FB-5A8BE0D98E76}" destId="{CDC9D863-3DAA-7646-A8D6-1DC625E2EE6A}" srcOrd="1" destOrd="0" parTransId="{A29A5FFB-6601-8C49-9CA0-453FFF3CF126}" sibTransId="{365BD29F-B44C-3D4F-8E18-B6D5559678FE}"/>
    <dgm:cxn modelId="{E26A9AAC-3FA5-4B41-9D13-C307243A13ED}" type="presOf" srcId="{1F9D86A0-043B-3E42-835A-E3841C094B9B}" destId="{03BD33DF-4653-0B4E-9060-40EDBED6D6E7}" srcOrd="0" destOrd="2" presId="urn:microsoft.com/office/officeart/2008/layout/CaptionedPictures"/>
    <dgm:cxn modelId="{EE5B8FB5-03D1-2D41-A8B7-0C3D17F50B4B}" type="presOf" srcId="{CDC9D863-3DAA-7646-A8D6-1DC625E2EE6A}" destId="{71FF496F-9D1D-C849-A3AE-E75B461217A3}" srcOrd="0" destOrd="0" presId="urn:microsoft.com/office/officeart/2008/layout/CaptionedPictures"/>
    <dgm:cxn modelId="{CA86BEB5-18E5-C148-89D9-7B48EB9D1C5C}" type="presOf" srcId="{ECD3471D-292F-0F4C-86FB-5A8BE0D98E76}" destId="{0D87FB94-F873-7848-9437-76D2D60808F7}" srcOrd="0" destOrd="0" presId="urn:microsoft.com/office/officeart/2008/layout/CaptionedPictures"/>
    <dgm:cxn modelId="{B0CC63CA-BDEF-BE43-A294-2D46EC172A20}" type="presOf" srcId="{FDD475C5-A250-9540-8856-AB9B530E135C}" destId="{03BD33DF-4653-0B4E-9060-40EDBED6D6E7}" srcOrd="0" destOrd="0" presId="urn:microsoft.com/office/officeart/2008/layout/CaptionedPictures"/>
    <dgm:cxn modelId="{1CC6C9D1-6D8E-474A-BFE8-FC72CF4DCB5F}" type="presOf" srcId="{1C7CFECA-948A-B849-AF40-45550A17FEF5}" destId="{17AE64C7-44F4-8844-81DC-5D39FE0B43C8}" srcOrd="0" destOrd="0" presId="urn:microsoft.com/office/officeart/2008/layout/CaptionedPictures"/>
    <dgm:cxn modelId="{E70C01DB-0B08-0C42-B1D4-63CD99CE0118}" type="presOf" srcId="{4D82F322-83CB-9046-BA51-AA33B87D92AE}" destId="{03BD33DF-4653-0B4E-9060-40EDBED6D6E7}" srcOrd="0" destOrd="1" presId="urn:microsoft.com/office/officeart/2008/layout/CaptionedPictures"/>
    <dgm:cxn modelId="{B6C184D4-371B-8A4F-9489-95746A180FBA}" type="presParOf" srcId="{0D87FB94-F873-7848-9437-76D2D60808F7}" destId="{0B9FCFA4-D691-764E-9632-F9B14909C93C}" srcOrd="0" destOrd="0" presId="urn:microsoft.com/office/officeart/2008/layout/CaptionedPictures"/>
    <dgm:cxn modelId="{C99C8C68-96F5-FD40-AFCA-7EAAAE278FB4}" type="presParOf" srcId="{0B9FCFA4-D691-764E-9632-F9B14909C93C}" destId="{1EDF2094-910B-F84E-9521-2480C80F0549}" srcOrd="0" destOrd="0" presId="urn:microsoft.com/office/officeart/2008/layout/CaptionedPictures"/>
    <dgm:cxn modelId="{9AA9FDED-A9C6-9146-BA9C-0E36EA504BE1}" type="presParOf" srcId="{0B9FCFA4-D691-764E-9632-F9B14909C93C}" destId="{57076EC2-67CA-4443-A6BE-8D2340ACD3CA}" srcOrd="1" destOrd="0" presId="urn:microsoft.com/office/officeart/2008/layout/CaptionedPictures"/>
    <dgm:cxn modelId="{FE4183DF-CB9E-CB4B-8812-398F515F1F88}" type="presParOf" srcId="{0B9FCFA4-D691-764E-9632-F9B14909C93C}" destId="{B27D5EFA-3212-F240-9A0E-2BC151424DB6}" srcOrd="2" destOrd="0" presId="urn:microsoft.com/office/officeart/2008/layout/CaptionedPictures"/>
    <dgm:cxn modelId="{3268C273-B4DC-1043-ACDF-C13E97F07DCA}" type="presParOf" srcId="{B27D5EFA-3212-F240-9A0E-2BC151424DB6}" destId="{17AE64C7-44F4-8844-81DC-5D39FE0B43C8}" srcOrd="0" destOrd="0" presId="urn:microsoft.com/office/officeart/2008/layout/CaptionedPictures"/>
    <dgm:cxn modelId="{A4346FBD-02F9-A448-BF31-9B59DC60D0C1}" type="presParOf" srcId="{B27D5EFA-3212-F240-9A0E-2BC151424DB6}" destId="{843E03C1-6F4A-744B-9E62-ABA3951D040A}" srcOrd="1" destOrd="0" presId="urn:microsoft.com/office/officeart/2008/layout/CaptionedPictures"/>
    <dgm:cxn modelId="{1614B659-4625-8546-B35A-214CE145C038}" type="presParOf" srcId="{0D87FB94-F873-7848-9437-76D2D60808F7}" destId="{A07B4B64-BBB4-C141-9B81-0CF3656D4FC7}" srcOrd="1" destOrd="0" presId="urn:microsoft.com/office/officeart/2008/layout/CaptionedPictures"/>
    <dgm:cxn modelId="{A093AC5B-C289-5148-944A-272E78F391A7}" type="presParOf" srcId="{0D87FB94-F873-7848-9437-76D2D60808F7}" destId="{870D2AD5-FBAE-B649-9CBE-7A34EC9FB75A}" srcOrd="2" destOrd="0" presId="urn:microsoft.com/office/officeart/2008/layout/CaptionedPictures"/>
    <dgm:cxn modelId="{84CAF2D0-5007-744C-A971-CBC9624904DE}" type="presParOf" srcId="{870D2AD5-FBAE-B649-9CBE-7A34EC9FB75A}" destId="{1BCFCE22-8241-754F-9529-0241679E436E}" srcOrd="0" destOrd="0" presId="urn:microsoft.com/office/officeart/2008/layout/CaptionedPictures"/>
    <dgm:cxn modelId="{74F8F4A9-E963-2A41-9664-2F6DCD471C48}" type="presParOf" srcId="{870D2AD5-FBAE-B649-9CBE-7A34EC9FB75A}" destId="{D49D6DFC-EC09-254C-8F85-44F10120BE16}" srcOrd="1" destOrd="0" presId="urn:microsoft.com/office/officeart/2008/layout/CaptionedPictures"/>
    <dgm:cxn modelId="{E2DD1D4F-FCD2-4B4D-89C5-C6BB7416575C}" type="presParOf" srcId="{870D2AD5-FBAE-B649-9CBE-7A34EC9FB75A}" destId="{EBF46DC9-1C09-B645-922F-B2CBA68001AF}" srcOrd="2" destOrd="0" presId="urn:microsoft.com/office/officeart/2008/layout/CaptionedPictures"/>
    <dgm:cxn modelId="{E328D92E-6149-1E46-85B7-B97B5058E171}" type="presParOf" srcId="{EBF46DC9-1C09-B645-922F-B2CBA68001AF}" destId="{03BD33DF-4653-0B4E-9060-40EDBED6D6E7}" srcOrd="0" destOrd="0" presId="urn:microsoft.com/office/officeart/2008/layout/CaptionedPictures"/>
    <dgm:cxn modelId="{A58B056C-C743-F942-A3DA-5BB48F40C804}" type="presParOf" srcId="{EBF46DC9-1C09-B645-922F-B2CBA68001AF}" destId="{71FF496F-9D1D-C849-A3AE-E75B461217A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3471D-292F-0F4C-86FB-5A8BE0D98E76}" type="doc">
      <dgm:prSet loTypeId="urn:microsoft.com/office/officeart/2008/layout/CaptionedPictures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B6E31361-68AB-E647-95E5-9E219DA35B15}">
      <dgm:prSet phldrT="[Texto]" custT="1"/>
      <dgm:spPr/>
      <dgm:t>
        <a:bodyPr/>
        <a:lstStyle/>
        <a:p>
          <a:r>
            <a:rPr lang="es-ES" sz="1800" dirty="0">
              <a:latin typeface="DM Sans" pitchFamily="2" charset="77"/>
            </a:rPr>
            <a:t>Ana María Sierra</a:t>
          </a:r>
        </a:p>
      </dgm:t>
    </dgm:pt>
    <dgm:pt modelId="{E67401D7-AA3D-3048-8254-4209BFB9966A}" type="parTrans" cxnId="{AE313E60-AA2C-D146-8B55-F912236B6583}">
      <dgm:prSet/>
      <dgm:spPr/>
      <dgm:t>
        <a:bodyPr/>
        <a:lstStyle/>
        <a:p>
          <a:endParaRPr lang="es-ES"/>
        </a:p>
      </dgm:t>
    </dgm:pt>
    <dgm:pt modelId="{6330F422-BC4B-1F4D-ACB7-57FAB5229952}" type="sibTrans" cxnId="{AE313E60-AA2C-D146-8B55-F912236B6583}">
      <dgm:prSet/>
      <dgm:spPr/>
      <dgm:t>
        <a:bodyPr/>
        <a:lstStyle/>
        <a:p>
          <a:endParaRPr lang="es-ES"/>
        </a:p>
      </dgm:t>
    </dgm:pt>
    <dgm:pt modelId="{1C7CFECA-948A-B849-AF40-45550A17FEF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Psicóloga UPB (2006)</a:t>
          </a:r>
        </a:p>
      </dgm:t>
    </dgm:pt>
    <dgm:pt modelId="{8C56CFCC-0498-2D44-9FFB-CBC440E67867}" type="parTrans" cxnId="{C5E96774-B6D8-A840-AC31-5E4EE8077ABC}">
      <dgm:prSet/>
      <dgm:spPr/>
      <dgm:t>
        <a:bodyPr/>
        <a:lstStyle/>
        <a:p>
          <a:endParaRPr lang="es-ES"/>
        </a:p>
      </dgm:t>
    </dgm:pt>
    <dgm:pt modelId="{5D0ADA21-5C3E-C946-BE42-34A59ADD483D}" type="sibTrans" cxnId="{C5E96774-B6D8-A840-AC31-5E4EE8077ABC}">
      <dgm:prSet/>
      <dgm:spPr/>
      <dgm:t>
        <a:bodyPr/>
        <a:lstStyle/>
        <a:p>
          <a:endParaRPr lang="es-ES"/>
        </a:p>
      </dgm:t>
    </dgm:pt>
    <dgm:pt modelId="{CDC9D863-3DAA-7646-A8D6-1DC625E2EE6A}">
      <dgm:prSet phldrT="[Texto]" custT="1"/>
      <dgm:spPr/>
      <dgm:t>
        <a:bodyPr/>
        <a:lstStyle/>
        <a:p>
          <a:r>
            <a:rPr lang="es-ES" sz="1600" dirty="0" err="1">
              <a:latin typeface="DM Sans" pitchFamily="2" charset="77"/>
            </a:rPr>
            <a:t>Nathalia</a:t>
          </a:r>
          <a:r>
            <a:rPr lang="es-ES" sz="1600" dirty="0">
              <a:latin typeface="DM Sans" pitchFamily="2" charset="77"/>
            </a:rPr>
            <a:t> López Castañeda</a:t>
          </a:r>
        </a:p>
      </dgm:t>
    </dgm:pt>
    <dgm:pt modelId="{A29A5FFB-6601-8C49-9CA0-453FFF3CF126}" type="parTrans" cxnId="{7AC136A6-FBCC-5B41-9D90-2D60072B200F}">
      <dgm:prSet/>
      <dgm:spPr/>
      <dgm:t>
        <a:bodyPr/>
        <a:lstStyle/>
        <a:p>
          <a:endParaRPr lang="es-ES"/>
        </a:p>
      </dgm:t>
    </dgm:pt>
    <dgm:pt modelId="{365BD29F-B44C-3D4F-8E18-B6D5559678FE}" type="sibTrans" cxnId="{7AC136A6-FBCC-5B41-9D90-2D60072B200F}">
      <dgm:prSet/>
      <dgm:spPr/>
      <dgm:t>
        <a:bodyPr/>
        <a:lstStyle/>
        <a:p>
          <a:endParaRPr lang="es-ES"/>
        </a:p>
      </dgm:t>
    </dgm:pt>
    <dgm:pt modelId="{FDD475C5-A250-9540-8856-AB9B530E135C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Psicóloga UPB (2016)</a:t>
          </a:r>
        </a:p>
      </dgm:t>
    </dgm:pt>
    <dgm:pt modelId="{752E4496-1731-8D4F-B2D4-5F9640806031}" type="parTrans" cxnId="{3D9EEC52-5548-B74D-861E-A6579E7F0EA1}">
      <dgm:prSet/>
      <dgm:spPr/>
      <dgm:t>
        <a:bodyPr/>
        <a:lstStyle/>
        <a:p>
          <a:endParaRPr lang="es-ES"/>
        </a:p>
      </dgm:t>
    </dgm:pt>
    <dgm:pt modelId="{8C567483-0D0A-EA4E-984C-E8AB6768A361}" type="sibTrans" cxnId="{3D9EEC52-5548-B74D-861E-A6579E7F0EA1}">
      <dgm:prSet/>
      <dgm:spPr/>
      <dgm:t>
        <a:bodyPr/>
        <a:lstStyle/>
        <a:p>
          <a:endParaRPr lang="es-ES"/>
        </a:p>
      </dgm:t>
    </dgm:pt>
    <dgm:pt modelId="{2EC1B853-CF77-F64C-953C-2D056D30417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Experiencia en el área clínica (niños, adolescentes y adultos) y educativa</a:t>
          </a:r>
        </a:p>
      </dgm:t>
    </dgm:pt>
    <dgm:pt modelId="{7808DCB9-2FE4-5B44-BF1B-90188934594D}" type="parTrans" cxnId="{6714AF6D-899D-5745-85D3-916766C8A09A}">
      <dgm:prSet/>
      <dgm:spPr/>
      <dgm:t>
        <a:bodyPr/>
        <a:lstStyle/>
        <a:p>
          <a:endParaRPr lang="es-ES"/>
        </a:p>
      </dgm:t>
    </dgm:pt>
    <dgm:pt modelId="{0FB64851-353C-BE47-B6C7-F7AE933B7C7B}" type="sibTrans" cxnId="{6714AF6D-899D-5745-85D3-916766C8A09A}">
      <dgm:prSet/>
      <dgm:spPr/>
      <dgm:t>
        <a:bodyPr/>
        <a:lstStyle/>
        <a:p>
          <a:endParaRPr lang="es-ES"/>
        </a:p>
      </dgm:t>
    </dgm:pt>
    <dgm:pt modelId="{4D82F322-83CB-9046-BA51-AA33B87D92AE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Especialista en adicciones y salud mental </a:t>
          </a:r>
          <a:r>
            <a:rPr lang="es-ES" sz="700" b="1" dirty="0" err="1">
              <a:solidFill>
                <a:schemeClr val="bg2"/>
              </a:solidFill>
              <a:latin typeface="DM Sans" pitchFamily="2" charset="77"/>
            </a:rPr>
            <a:t>Funlam</a:t>
          </a:r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 (2018)</a:t>
          </a:r>
        </a:p>
      </dgm:t>
    </dgm:pt>
    <dgm:pt modelId="{658B2582-E6DE-8245-AD18-5E6FEA9421B1}" type="parTrans" cxnId="{3297E9A0-0AF6-8A48-A241-1F8A035A2A1C}">
      <dgm:prSet/>
      <dgm:spPr/>
      <dgm:t>
        <a:bodyPr/>
        <a:lstStyle/>
        <a:p>
          <a:endParaRPr lang="es-ES"/>
        </a:p>
      </dgm:t>
    </dgm:pt>
    <dgm:pt modelId="{9CF537FC-DCAF-D440-9162-2927F28BDEF0}" type="sibTrans" cxnId="{3297E9A0-0AF6-8A48-A241-1F8A035A2A1C}">
      <dgm:prSet/>
      <dgm:spPr/>
      <dgm:t>
        <a:bodyPr/>
        <a:lstStyle/>
        <a:p>
          <a:endParaRPr lang="es-ES"/>
        </a:p>
      </dgm:t>
    </dgm:pt>
    <dgm:pt modelId="{1F9D86A0-043B-3E42-835A-E3841C094B9B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Experiencia en rehabilitación de adicciones intrahospitalaria y ambulatoria  (adolescentes y adultos)</a:t>
          </a:r>
        </a:p>
      </dgm:t>
    </dgm:pt>
    <dgm:pt modelId="{D879E1F3-3C96-5F49-A179-82EF66D55D72}" type="parTrans" cxnId="{6ABF6F78-853A-E64B-BBE1-751639EB3542}">
      <dgm:prSet/>
      <dgm:spPr/>
      <dgm:t>
        <a:bodyPr/>
        <a:lstStyle/>
        <a:p>
          <a:endParaRPr lang="es-ES"/>
        </a:p>
      </dgm:t>
    </dgm:pt>
    <dgm:pt modelId="{A5D5B796-B2BE-4643-AE86-4AE67E3ED805}" type="sibTrans" cxnId="{6ABF6F78-853A-E64B-BBE1-751639EB3542}">
      <dgm:prSet/>
      <dgm:spPr/>
      <dgm:t>
        <a:bodyPr/>
        <a:lstStyle/>
        <a:p>
          <a:endParaRPr lang="es-ES"/>
        </a:p>
      </dgm:t>
    </dgm:pt>
    <dgm:pt modelId="{CE8EF4DC-387B-264A-9221-B183275CD15D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Especialización en psicología social UPB (2008); Mg. en psicología y salud mental UPB (2013)</a:t>
          </a:r>
        </a:p>
      </dgm:t>
    </dgm:pt>
    <dgm:pt modelId="{C32744EF-2C03-CD41-8CDB-5A6A34CCF151}" type="parTrans" cxnId="{2DD1C0BD-17BB-D949-9879-0D0011346B24}">
      <dgm:prSet/>
      <dgm:spPr/>
      <dgm:t>
        <a:bodyPr/>
        <a:lstStyle/>
        <a:p>
          <a:endParaRPr lang="es-ES"/>
        </a:p>
      </dgm:t>
    </dgm:pt>
    <dgm:pt modelId="{5D898AEF-68DA-A946-9D3A-0E8C279B0D3F}" type="sibTrans" cxnId="{2DD1C0BD-17BB-D949-9879-0D0011346B24}">
      <dgm:prSet/>
      <dgm:spPr/>
      <dgm:t>
        <a:bodyPr/>
        <a:lstStyle/>
        <a:p>
          <a:endParaRPr lang="es-ES"/>
        </a:p>
      </dgm:t>
    </dgm:pt>
    <dgm:pt modelId="{0D87FB94-F873-7848-9437-76D2D60808F7}" type="pres">
      <dgm:prSet presAssocID="{ECD3471D-292F-0F4C-86FB-5A8BE0D98E76}" presName="Name0" presStyleCnt="0">
        <dgm:presLayoutVars>
          <dgm:chMax/>
          <dgm:chPref/>
          <dgm:dir/>
        </dgm:presLayoutVars>
      </dgm:prSet>
      <dgm:spPr/>
    </dgm:pt>
    <dgm:pt modelId="{0B9FCFA4-D691-764E-9632-F9B14909C93C}" type="pres">
      <dgm:prSet presAssocID="{B6E31361-68AB-E647-95E5-9E219DA35B15}" presName="composite" presStyleCnt="0">
        <dgm:presLayoutVars>
          <dgm:chMax val="1"/>
          <dgm:chPref val="1"/>
        </dgm:presLayoutVars>
      </dgm:prSet>
      <dgm:spPr/>
    </dgm:pt>
    <dgm:pt modelId="{1EDF2094-910B-F84E-9521-2480C80F0549}" type="pres">
      <dgm:prSet presAssocID="{B6E31361-68AB-E647-95E5-9E219DA35B15}" presName="Accent" presStyleLbl="trAlignAcc1" presStyleIdx="0" presStyleCnt="2">
        <dgm:presLayoutVars>
          <dgm:chMax val="0"/>
          <dgm:chPref val="0"/>
        </dgm:presLayoutVars>
      </dgm:prSet>
      <dgm:spPr/>
    </dgm:pt>
    <dgm:pt modelId="{57076EC2-67CA-4443-A6BE-8D2340ACD3CA}" type="pres">
      <dgm:prSet presAssocID="{B6E31361-68AB-E647-95E5-9E219DA35B15}" presName="Image" presStyleLbl="alignImgPlace1" presStyleIdx="0" presStyleCnt="2" custLinFactNeighborY="259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" t="-19365" r="2246" b="-46635"/>
          </a:stretch>
        </a:blipFill>
      </dgm:spPr>
    </dgm:pt>
    <dgm:pt modelId="{B27D5EFA-3212-F240-9A0E-2BC151424DB6}" type="pres">
      <dgm:prSet presAssocID="{B6E31361-68AB-E647-95E5-9E219DA35B15}" presName="ChildComposite" presStyleCnt="0"/>
      <dgm:spPr/>
    </dgm:pt>
    <dgm:pt modelId="{17AE64C7-44F4-8844-81DC-5D39FE0B43C8}" type="pres">
      <dgm:prSet presAssocID="{B6E31361-68AB-E647-95E5-9E219DA35B15}" presName="Child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43E03C1-6F4A-744B-9E62-ABA3951D040A}" type="pres">
      <dgm:prSet presAssocID="{B6E31361-68AB-E647-95E5-9E219DA35B15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A07B4B64-BBB4-C141-9B81-0CF3656D4FC7}" type="pres">
      <dgm:prSet presAssocID="{6330F422-BC4B-1F4D-ACB7-57FAB5229952}" presName="sibTrans" presStyleCnt="0"/>
      <dgm:spPr/>
    </dgm:pt>
    <dgm:pt modelId="{870D2AD5-FBAE-B649-9CBE-7A34EC9FB75A}" type="pres">
      <dgm:prSet presAssocID="{CDC9D863-3DAA-7646-A8D6-1DC625E2EE6A}" presName="composite" presStyleCnt="0">
        <dgm:presLayoutVars>
          <dgm:chMax val="1"/>
          <dgm:chPref val="1"/>
        </dgm:presLayoutVars>
      </dgm:prSet>
      <dgm:spPr/>
    </dgm:pt>
    <dgm:pt modelId="{1BCFCE22-8241-754F-9529-0241679E436E}" type="pres">
      <dgm:prSet presAssocID="{CDC9D863-3DAA-7646-A8D6-1DC625E2EE6A}" presName="Accent" presStyleLbl="trAlignAcc1" presStyleIdx="1" presStyleCnt="2">
        <dgm:presLayoutVars>
          <dgm:chMax val="0"/>
          <dgm:chPref val="0"/>
        </dgm:presLayoutVars>
      </dgm:prSet>
      <dgm:spPr/>
    </dgm:pt>
    <dgm:pt modelId="{D49D6DFC-EC09-254C-8F85-44F10120BE16}" type="pres">
      <dgm:prSet presAssocID="{CDC9D863-3DAA-7646-A8D6-1DC625E2EE6A}" presName="Image" presStyleLbl="alignImgPlace1" presStyleIdx="1" presStyleCnt="2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6" t="-15360" r="1106" b="-58640"/>
          </a:stretch>
        </a:blipFill>
      </dgm:spPr>
    </dgm:pt>
    <dgm:pt modelId="{EBF46DC9-1C09-B645-922F-B2CBA68001AF}" type="pres">
      <dgm:prSet presAssocID="{CDC9D863-3DAA-7646-A8D6-1DC625E2EE6A}" presName="ChildComposite" presStyleCnt="0"/>
      <dgm:spPr/>
    </dgm:pt>
    <dgm:pt modelId="{03BD33DF-4653-0B4E-9060-40EDBED6D6E7}" type="pres">
      <dgm:prSet presAssocID="{CDC9D863-3DAA-7646-A8D6-1DC625E2EE6A}" presName="Child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71FF496F-9D1D-C849-A3AE-E75B461217A3}" type="pres">
      <dgm:prSet presAssocID="{CDC9D863-3DAA-7646-A8D6-1DC625E2EE6A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AE313E60-AA2C-D146-8B55-F912236B6583}" srcId="{ECD3471D-292F-0F4C-86FB-5A8BE0D98E76}" destId="{B6E31361-68AB-E647-95E5-9E219DA35B15}" srcOrd="0" destOrd="0" parTransId="{E67401D7-AA3D-3048-8254-4209BFB9966A}" sibTransId="{6330F422-BC4B-1F4D-ACB7-57FAB5229952}"/>
    <dgm:cxn modelId="{6714AF6D-899D-5745-85D3-916766C8A09A}" srcId="{B6E31361-68AB-E647-95E5-9E219DA35B15}" destId="{2EC1B853-CF77-F64C-953C-2D056D304175}" srcOrd="2" destOrd="0" parTransId="{7808DCB9-2FE4-5B44-BF1B-90188934594D}" sibTransId="{0FB64851-353C-BE47-B6C7-F7AE933B7C7B}"/>
    <dgm:cxn modelId="{B7320A4F-F943-1D44-B1A8-FF1A14C7B440}" type="presOf" srcId="{CE8EF4DC-387B-264A-9221-B183275CD15D}" destId="{17AE64C7-44F4-8844-81DC-5D39FE0B43C8}" srcOrd="0" destOrd="1" presId="urn:microsoft.com/office/officeart/2008/layout/CaptionedPictures"/>
    <dgm:cxn modelId="{3D9EEC52-5548-B74D-861E-A6579E7F0EA1}" srcId="{CDC9D863-3DAA-7646-A8D6-1DC625E2EE6A}" destId="{FDD475C5-A250-9540-8856-AB9B530E135C}" srcOrd="0" destOrd="0" parTransId="{752E4496-1731-8D4F-B2D4-5F9640806031}" sibTransId="{8C567483-0D0A-EA4E-984C-E8AB6768A361}"/>
    <dgm:cxn modelId="{C5E96774-B6D8-A840-AC31-5E4EE8077ABC}" srcId="{B6E31361-68AB-E647-95E5-9E219DA35B15}" destId="{1C7CFECA-948A-B849-AF40-45550A17FEF5}" srcOrd="0" destOrd="0" parTransId="{8C56CFCC-0498-2D44-9FFB-CBC440E67867}" sibTransId="{5D0ADA21-5C3E-C946-BE42-34A59ADD483D}"/>
    <dgm:cxn modelId="{6ABF6F78-853A-E64B-BBE1-751639EB3542}" srcId="{CDC9D863-3DAA-7646-A8D6-1DC625E2EE6A}" destId="{1F9D86A0-043B-3E42-835A-E3841C094B9B}" srcOrd="2" destOrd="0" parTransId="{D879E1F3-3C96-5F49-A179-82EF66D55D72}" sibTransId="{A5D5B796-B2BE-4643-AE86-4AE67E3ED805}"/>
    <dgm:cxn modelId="{8070297A-C107-A445-847B-E6D4EE60687D}" type="presOf" srcId="{B6E31361-68AB-E647-95E5-9E219DA35B15}" destId="{843E03C1-6F4A-744B-9E62-ABA3951D040A}" srcOrd="0" destOrd="0" presId="urn:microsoft.com/office/officeart/2008/layout/CaptionedPictures"/>
    <dgm:cxn modelId="{C3B9229A-AF76-B943-8AE0-39DA2D0C7236}" type="presOf" srcId="{2EC1B853-CF77-F64C-953C-2D056D304175}" destId="{17AE64C7-44F4-8844-81DC-5D39FE0B43C8}" srcOrd="0" destOrd="2" presId="urn:microsoft.com/office/officeart/2008/layout/CaptionedPictures"/>
    <dgm:cxn modelId="{3297E9A0-0AF6-8A48-A241-1F8A035A2A1C}" srcId="{CDC9D863-3DAA-7646-A8D6-1DC625E2EE6A}" destId="{4D82F322-83CB-9046-BA51-AA33B87D92AE}" srcOrd="1" destOrd="0" parTransId="{658B2582-E6DE-8245-AD18-5E6FEA9421B1}" sibTransId="{9CF537FC-DCAF-D440-9162-2927F28BDEF0}"/>
    <dgm:cxn modelId="{7AC136A6-FBCC-5B41-9D90-2D60072B200F}" srcId="{ECD3471D-292F-0F4C-86FB-5A8BE0D98E76}" destId="{CDC9D863-3DAA-7646-A8D6-1DC625E2EE6A}" srcOrd="1" destOrd="0" parTransId="{A29A5FFB-6601-8C49-9CA0-453FFF3CF126}" sibTransId="{365BD29F-B44C-3D4F-8E18-B6D5559678FE}"/>
    <dgm:cxn modelId="{E26A9AAC-3FA5-4B41-9D13-C307243A13ED}" type="presOf" srcId="{1F9D86A0-043B-3E42-835A-E3841C094B9B}" destId="{03BD33DF-4653-0B4E-9060-40EDBED6D6E7}" srcOrd="0" destOrd="2" presId="urn:microsoft.com/office/officeart/2008/layout/CaptionedPictures"/>
    <dgm:cxn modelId="{EE5B8FB5-03D1-2D41-A8B7-0C3D17F50B4B}" type="presOf" srcId="{CDC9D863-3DAA-7646-A8D6-1DC625E2EE6A}" destId="{71FF496F-9D1D-C849-A3AE-E75B461217A3}" srcOrd="0" destOrd="0" presId="urn:microsoft.com/office/officeart/2008/layout/CaptionedPictures"/>
    <dgm:cxn modelId="{CA86BEB5-18E5-C148-89D9-7B48EB9D1C5C}" type="presOf" srcId="{ECD3471D-292F-0F4C-86FB-5A8BE0D98E76}" destId="{0D87FB94-F873-7848-9437-76D2D60808F7}" srcOrd="0" destOrd="0" presId="urn:microsoft.com/office/officeart/2008/layout/CaptionedPictures"/>
    <dgm:cxn modelId="{2DD1C0BD-17BB-D949-9879-0D0011346B24}" srcId="{B6E31361-68AB-E647-95E5-9E219DA35B15}" destId="{CE8EF4DC-387B-264A-9221-B183275CD15D}" srcOrd="1" destOrd="0" parTransId="{C32744EF-2C03-CD41-8CDB-5A6A34CCF151}" sibTransId="{5D898AEF-68DA-A946-9D3A-0E8C279B0D3F}"/>
    <dgm:cxn modelId="{B0CC63CA-BDEF-BE43-A294-2D46EC172A20}" type="presOf" srcId="{FDD475C5-A250-9540-8856-AB9B530E135C}" destId="{03BD33DF-4653-0B4E-9060-40EDBED6D6E7}" srcOrd="0" destOrd="0" presId="urn:microsoft.com/office/officeart/2008/layout/CaptionedPictures"/>
    <dgm:cxn modelId="{1CC6C9D1-6D8E-474A-BFE8-FC72CF4DCB5F}" type="presOf" srcId="{1C7CFECA-948A-B849-AF40-45550A17FEF5}" destId="{17AE64C7-44F4-8844-81DC-5D39FE0B43C8}" srcOrd="0" destOrd="0" presId="urn:microsoft.com/office/officeart/2008/layout/CaptionedPictures"/>
    <dgm:cxn modelId="{E70C01DB-0B08-0C42-B1D4-63CD99CE0118}" type="presOf" srcId="{4D82F322-83CB-9046-BA51-AA33B87D92AE}" destId="{03BD33DF-4653-0B4E-9060-40EDBED6D6E7}" srcOrd="0" destOrd="1" presId="urn:microsoft.com/office/officeart/2008/layout/CaptionedPictures"/>
    <dgm:cxn modelId="{B6C184D4-371B-8A4F-9489-95746A180FBA}" type="presParOf" srcId="{0D87FB94-F873-7848-9437-76D2D60808F7}" destId="{0B9FCFA4-D691-764E-9632-F9B14909C93C}" srcOrd="0" destOrd="0" presId="urn:microsoft.com/office/officeart/2008/layout/CaptionedPictures"/>
    <dgm:cxn modelId="{C99C8C68-96F5-FD40-AFCA-7EAAAE278FB4}" type="presParOf" srcId="{0B9FCFA4-D691-764E-9632-F9B14909C93C}" destId="{1EDF2094-910B-F84E-9521-2480C80F0549}" srcOrd="0" destOrd="0" presId="urn:microsoft.com/office/officeart/2008/layout/CaptionedPictures"/>
    <dgm:cxn modelId="{9AA9FDED-A9C6-9146-BA9C-0E36EA504BE1}" type="presParOf" srcId="{0B9FCFA4-D691-764E-9632-F9B14909C93C}" destId="{57076EC2-67CA-4443-A6BE-8D2340ACD3CA}" srcOrd="1" destOrd="0" presId="urn:microsoft.com/office/officeart/2008/layout/CaptionedPictures"/>
    <dgm:cxn modelId="{FE4183DF-CB9E-CB4B-8812-398F515F1F88}" type="presParOf" srcId="{0B9FCFA4-D691-764E-9632-F9B14909C93C}" destId="{B27D5EFA-3212-F240-9A0E-2BC151424DB6}" srcOrd="2" destOrd="0" presId="urn:microsoft.com/office/officeart/2008/layout/CaptionedPictures"/>
    <dgm:cxn modelId="{3268C273-B4DC-1043-ACDF-C13E97F07DCA}" type="presParOf" srcId="{B27D5EFA-3212-F240-9A0E-2BC151424DB6}" destId="{17AE64C7-44F4-8844-81DC-5D39FE0B43C8}" srcOrd="0" destOrd="0" presId="urn:microsoft.com/office/officeart/2008/layout/CaptionedPictures"/>
    <dgm:cxn modelId="{A4346FBD-02F9-A448-BF31-9B59DC60D0C1}" type="presParOf" srcId="{B27D5EFA-3212-F240-9A0E-2BC151424DB6}" destId="{843E03C1-6F4A-744B-9E62-ABA3951D040A}" srcOrd="1" destOrd="0" presId="urn:microsoft.com/office/officeart/2008/layout/CaptionedPictures"/>
    <dgm:cxn modelId="{1614B659-4625-8546-B35A-214CE145C038}" type="presParOf" srcId="{0D87FB94-F873-7848-9437-76D2D60808F7}" destId="{A07B4B64-BBB4-C141-9B81-0CF3656D4FC7}" srcOrd="1" destOrd="0" presId="urn:microsoft.com/office/officeart/2008/layout/CaptionedPictures"/>
    <dgm:cxn modelId="{A093AC5B-C289-5148-944A-272E78F391A7}" type="presParOf" srcId="{0D87FB94-F873-7848-9437-76D2D60808F7}" destId="{870D2AD5-FBAE-B649-9CBE-7A34EC9FB75A}" srcOrd="2" destOrd="0" presId="urn:microsoft.com/office/officeart/2008/layout/CaptionedPictures"/>
    <dgm:cxn modelId="{84CAF2D0-5007-744C-A971-CBC9624904DE}" type="presParOf" srcId="{870D2AD5-FBAE-B649-9CBE-7A34EC9FB75A}" destId="{1BCFCE22-8241-754F-9529-0241679E436E}" srcOrd="0" destOrd="0" presId="urn:microsoft.com/office/officeart/2008/layout/CaptionedPictures"/>
    <dgm:cxn modelId="{74F8F4A9-E963-2A41-9664-2F6DCD471C48}" type="presParOf" srcId="{870D2AD5-FBAE-B649-9CBE-7A34EC9FB75A}" destId="{D49D6DFC-EC09-254C-8F85-44F10120BE16}" srcOrd="1" destOrd="0" presId="urn:microsoft.com/office/officeart/2008/layout/CaptionedPictures"/>
    <dgm:cxn modelId="{E2DD1D4F-FCD2-4B4D-89C5-C6BB7416575C}" type="presParOf" srcId="{870D2AD5-FBAE-B649-9CBE-7A34EC9FB75A}" destId="{EBF46DC9-1C09-B645-922F-B2CBA68001AF}" srcOrd="2" destOrd="0" presId="urn:microsoft.com/office/officeart/2008/layout/CaptionedPictures"/>
    <dgm:cxn modelId="{E328D92E-6149-1E46-85B7-B97B5058E171}" type="presParOf" srcId="{EBF46DC9-1C09-B645-922F-B2CBA68001AF}" destId="{03BD33DF-4653-0B4E-9060-40EDBED6D6E7}" srcOrd="0" destOrd="0" presId="urn:microsoft.com/office/officeart/2008/layout/CaptionedPictures"/>
    <dgm:cxn modelId="{A58B056C-C743-F942-A3DA-5BB48F40C804}" type="presParOf" srcId="{EBF46DC9-1C09-B645-922F-B2CBA68001AF}" destId="{71FF496F-9D1D-C849-A3AE-E75B461217A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D3471D-292F-0F4C-86FB-5A8BE0D98E76}" type="doc">
      <dgm:prSet loTypeId="urn:microsoft.com/office/officeart/2008/layout/CaptionedPictures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B6E31361-68AB-E647-95E5-9E219DA35B15}">
      <dgm:prSet phldrT="[Texto]" custT="1"/>
      <dgm:spPr/>
      <dgm:t>
        <a:bodyPr/>
        <a:lstStyle/>
        <a:p>
          <a:r>
            <a:rPr lang="es-ES" sz="1800" b="1" dirty="0">
              <a:latin typeface="DM Sans" pitchFamily="2" charset="77"/>
            </a:rPr>
            <a:t>Andrea Toro Uribe</a:t>
          </a:r>
        </a:p>
      </dgm:t>
    </dgm:pt>
    <dgm:pt modelId="{E67401D7-AA3D-3048-8254-4209BFB9966A}" type="parTrans" cxnId="{AE313E60-AA2C-D146-8B55-F912236B6583}">
      <dgm:prSet/>
      <dgm:spPr/>
      <dgm:t>
        <a:bodyPr/>
        <a:lstStyle/>
        <a:p>
          <a:endParaRPr lang="es-ES"/>
        </a:p>
      </dgm:t>
    </dgm:pt>
    <dgm:pt modelId="{6330F422-BC4B-1F4D-ACB7-57FAB5229952}" type="sibTrans" cxnId="{AE313E60-AA2C-D146-8B55-F912236B6583}">
      <dgm:prSet/>
      <dgm:spPr/>
      <dgm:t>
        <a:bodyPr/>
        <a:lstStyle/>
        <a:p>
          <a:endParaRPr lang="es-ES"/>
        </a:p>
      </dgm:t>
    </dgm:pt>
    <dgm:pt modelId="{1C7CFECA-948A-B849-AF40-45550A17FEF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Psicóloga CES (2016); Especialización en psicología médica y de la salud Universidad El Bosque (2018); Mg. con doble titulación en psicología clínica y de la salud ISEP (2019)</a:t>
          </a:r>
        </a:p>
      </dgm:t>
    </dgm:pt>
    <dgm:pt modelId="{8C56CFCC-0498-2D44-9FFB-CBC440E67867}" type="parTrans" cxnId="{C5E96774-B6D8-A840-AC31-5E4EE8077ABC}">
      <dgm:prSet/>
      <dgm:spPr/>
      <dgm:t>
        <a:bodyPr/>
        <a:lstStyle/>
        <a:p>
          <a:endParaRPr lang="es-ES"/>
        </a:p>
      </dgm:t>
    </dgm:pt>
    <dgm:pt modelId="{5D0ADA21-5C3E-C946-BE42-34A59ADD483D}" type="sibTrans" cxnId="{C5E96774-B6D8-A840-AC31-5E4EE8077ABC}">
      <dgm:prSet/>
      <dgm:spPr/>
      <dgm:t>
        <a:bodyPr/>
        <a:lstStyle/>
        <a:p>
          <a:endParaRPr lang="es-ES"/>
        </a:p>
      </dgm:t>
    </dgm:pt>
    <dgm:pt modelId="{CDC9D863-3DAA-7646-A8D6-1DC625E2EE6A}">
      <dgm:prSet phldrT="[Texto]" custT="1"/>
      <dgm:spPr/>
      <dgm:t>
        <a:bodyPr/>
        <a:lstStyle/>
        <a:p>
          <a:r>
            <a:rPr lang="es-ES" sz="1800" b="1" dirty="0">
              <a:latin typeface="DM Sans" pitchFamily="2" charset="77"/>
            </a:rPr>
            <a:t>Diana Castrillón Pérez</a:t>
          </a:r>
        </a:p>
      </dgm:t>
    </dgm:pt>
    <dgm:pt modelId="{A29A5FFB-6601-8C49-9CA0-453FFF3CF126}" type="parTrans" cxnId="{7AC136A6-FBCC-5B41-9D90-2D60072B200F}">
      <dgm:prSet/>
      <dgm:spPr/>
      <dgm:t>
        <a:bodyPr/>
        <a:lstStyle/>
        <a:p>
          <a:endParaRPr lang="es-ES"/>
        </a:p>
      </dgm:t>
    </dgm:pt>
    <dgm:pt modelId="{365BD29F-B44C-3D4F-8E18-B6D5559678FE}" type="sibTrans" cxnId="{7AC136A6-FBCC-5B41-9D90-2D60072B200F}">
      <dgm:prSet/>
      <dgm:spPr/>
      <dgm:t>
        <a:bodyPr/>
        <a:lstStyle/>
        <a:p>
          <a:endParaRPr lang="es-ES"/>
        </a:p>
      </dgm:t>
    </dgm:pt>
    <dgm:pt modelId="{FDD475C5-A250-9540-8856-AB9B530E135C}">
      <dgm:prSet phldrT="[Texto]" custT="1"/>
      <dgm:spPr/>
      <dgm:t>
        <a:bodyPr/>
        <a:lstStyle/>
        <a:p>
          <a:r>
            <a:rPr lang="es-ES" sz="700" b="1" dirty="0">
              <a:latin typeface="DM Sans" pitchFamily="2" charset="77"/>
            </a:rPr>
            <a:t>Psicóloga CES (2009)</a:t>
          </a:r>
        </a:p>
      </dgm:t>
    </dgm:pt>
    <dgm:pt modelId="{752E4496-1731-8D4F-B2D4-5F9640806031}" type="parTrans" cxnId="{3D9EEC52-5548-B74D-861E-A6579E7F0EA1}">
      <dgm:prSet/>
      <dgm:spPr/>
      <dgm:t>
        <a:bodyPr/>
        <a:lstStyle/>
        <a:p>
          <a:endParaRPr lang="es-ES"/>
        </a:p>
      </dgm:t>
    </dgm:pt>
    <dgm:pt modelId="{8C567483-0D0A-EA4E-984C-E8AB6768A361}" type="sibTrans" cxnId="{3D9EEC52-5548-B74D-861E-A6579E7F0EA1}">
      <dgm:prSet/>
      <dgm:spPr/>
      <dgm:t>
        <a:bodyPr/>
        <a:lstStyle/>
        <a:p>
          <a:endParaRPr lang="es-ES"/>
        </a:p>
      </dgm:t>
    </dgm:pt>
    <dgm:pt modelId="{2EC1B853-CF77-F64C-953C-2D056D30417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Experiencia en el área hospitalaria (adolescentes y adultos) y docencia</a:t>
          </a:r>
        </a:p>
      </dgm:t>
    </dgm:pt>
    <dgm:pt modelId="{7808DCB9-2FE4-5B44-BF1B-90188934594D}" type="parTrans" cxnId="{6714AF6D-899D-5745-85D3-916766C8A09A}">
      <dgm:prSet/>
      <dgm:spPr/>
      <dgm:t>
        <a:bodyPr/>
        <a:lstStyle/>
        <a:p>
          <a:endParaRPr lang="es-ES"/>
        </a:p>
      </dgm:t>
    </dgm:pt>
    <dgm:pt modelId="{0FB64851-353C-BE47-B6C7-F7AE933B7C7B}" type="sibTrans" cxnId="{6714AF6D-899D-5745-85D3-916766C8A09A}">
      <dgm:prSet/>
      <dgm:spPr/>
      <dgm:t>
        <a:bodyPr/>
        <a:lstStyle/>
        <a:p>
          <a:endParaRPr lang="es-ES"/>
        </a:p>
      </dgm:t>
    </dgm:pt>
    <dgm:pt modelId="{4D82F322-83CB-9046-BA51-AA33B87D92AE}">
      <dgm:prSet phldrT="[Texto]" custT="1"/>
      <dgm:spPr/>
      <dgm:t>
        <a:bodyPr/>
        <a:lstStyle/>
        <a:p>
          <a:r>
            <a:rPr lang="es-ES" sz="700" b="1" dirty="0">
              <a:latin typeface="DM Sans" pitchFamily="2" charset="77"/>
            </a:rPr>
            <a:t>Especialista en rehabilitación neuropsicológica CES (2012)</a:t>
          </a:r>
        </a:p>
      </dgm:t>
    </dgm:pt>
    <dgm:pt modelId="{658B2582-E6DE-8245-AD18-5E6FEA9421B1}" type="parTrans" cxnId="{3297E9A0-0AF6-8A48-A241-1F8A035A2A1C}">
      <dgm:prSet/>
      <dgm:spPr/>
      <dgm:t>
        <a:bodyPr/>
        <a:lstStyle/>
        <a:p>
          <a:endParaRPr lang="es-ES"/>
        </a:p>
      </dgm:t>
    </dgm:pt>
    <dgm:pt modelId="{9CF537FC-DCAF-D440-9162-2927F28BDEF0}" type="sibTrans" cxnId="{3297E9A0-0AF6-8A48-A241-1F8A035A2A1C}">
      <dgm:prSet/>
      <dgm:spPr/>
      <dgm:t>
        <a:bodyPr/>
        <a:lstStyle/>
        <a:p>
          <a:endParaRPr lang="es-ES"/>
        </a:p>
      </dgm:t>
    </dgm:pt>
    <dgm:pt modelId="{6113030D-2D90-214F-AA67-6AB4D80CBDBE}">
      <dgm:prSet phldrT="[Texto]" custT="1"/>
      <dgm:spPr/>
      <dgm:t>
        <a:bodyPr/>
        <a:lstStyle/>
        <a:p>
          <a:r>
            <a:rPr lang="es-ES" sz="700" b="1" dirty="0">
              <a:latin typeface="DM Sans" pitchFamily="2" charset="77"/>
            </a:rPr>
            <a:t>Experiencia en el área intrahospitalaria y ambulatoria y consulta particular; Evaluación y rehabilitación de niños y adultos</a:t>
          </a:r>
        </a:p>
      </dgm:t>
    </dgm:pt>
    <dgm:pt modelId="{48468E6E-C7F8-EA45-8559-BDED99F5881D}" type="parTrans" cxnId="{5D1838A5-5343-BB47-B9E8-601ECD199E1C}">
      <dgm:prSet/>
      <dgm:spPr/>
      <dgm:t>
        <a:bodyPr/>
        <a:lstStyle/>
        <a:p>
          <a:endParaRPr lang="es-ES"/>
        </a:p>
      </dgm:t>
    </dgm:pt>
    <dgm:pt modelId="{148D5D29-E3D7-C043-A0FF-3562E93D4A36}" type="sibTrans" cxnId="{5D1838A5-5343-BB47-B9E8-601ECD199E1C}">
      <dgm:prSet/>
      <dgm:spPr/>
      <dgm:t>
        <a:bodyPr/>
        <a:lstStyle/>
        <a:p>
          <a:endParaRPr lang="es-ES"/>
        </a:p>
      </dgm:t>
    </dgm:pt>
    <dgm:pt modelId="{0D87FB94-F873-7848-9437-76D2D60808F7}" type="pres">
      <dgm:prSet presAssocID="{ECD3471D-292F-0F4C-86FB-5A8BE0D98E76}" presName="Name0" presStyleCnt="0">
        <dgm:presLayoutVars>
          <dgm:chMax/>
          <dgm:chPref/>
          <dgm:dir/>
        </dgm:presLayoutVars>
      </dgm:prSet>
      <dgm:spPr/>
    </dgm:pt>
    <dgm:pt modelId="{0B9FCFA4-D691-764E-9632-F9B14909C93C}" type="pres">
      <dgm:prSet presAssocID="{B6E31361-68AB-E647-95E5-9E219DA35B15}" presName="composite" presStyleCnt="0">
        <dgm:presLayoutVars>
          <dgm:chMax val="1"/>
          <dgm:chPref val="1"/>
        </dgm:presLayoutVars>
      </dgm:prSet>
      <dgm:spPr/>
    </dgm:pt>
    <dgm:pt modelId="{1EDF2094-910B-F84E-9521-2480C80F0549}" type="pres">
      <dgm:prSet presAssocID="{B6E31361-68AB-E647-95E5-9E219DA35B15}" presName="Accent" presStyleLbl="trAlignAcc1" presStyleIdx="0" presStyleCnt="2">
        <dgm:presLayoutVars>
          <dgm:chMax val="0"/>
          <dgm:chPref val="0"/>
        </dgm:presLayoutVars>
      </dgm:prSet>
      <dgm:spPr/>
    </dgm:pt>
    <dgm:pt modelId="{57076EC2-67CA-4443-A6BE-8D2340ACD3CA}" type="pres">
      <dgm:prSet presAssocID="{B6E31361-68AB-E647-95E5-9E219DA35B15}" presName="Image" presStyleLbl="alignImgPlace1" presStyleIdx="0" presStyleCnt="2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212" t="-22874" r="-2212" b="-53126"/>
          </a:stretch>
        </a:blipFill>
      </dgm:spPr>
    </dgm:pt>
    <dgm:pt modelId="{B27D5EFA-3212-F240-9A0E-2BC151424DB6}" type="pres">
      <dgm:prSet presAssocID="{B6E31361-68AB-E647-95E5-9E219DA35B15}" presName="ChildComposite" presStyleCnt="0"/>
      <dgm:spPr/>
    </dgm:pt>
    <dgm:pt modelId="{17AE64C7-44F4-8844-81DC-5D39FE0B43C8}" type="pres">
      <dgm:prSet presAssocID="{B6E31361-68AB-E647-95E5-9E219DA35B15}" presName="Child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43E03C1-6F4A-744B-9E62-ABA3951D040A}" type="pres">
      <dgm:prSet presAssocID="{B6E31361-68AB-E647-95E5-9E219DA35B15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A07B4B64-BBB4-C141-9B81-0CF3656D4FC7}" type="pres">
      <dgm:prSet presAssocID="{6330F422-BC4B-1F4D-ACB7-57FAB5229952}" presName="sibTrans" presStyleCnt="0"/>
      <dgm:spPr/>
    </dgm:pt>
    <dgm:pt modelId="{870D2AD5-FBAE-B649-9CBE-7A34EC9FB75A}" type="pres">
      <dgm:prSet presAssocID="{CDC9D863-3DAA-7646-A8D6-1DC625E2EE6A}" presName="composite" presStyleCnt="0">
        <dgm:presLayoutVars>
          <dgm:chMax val="1"/>
          <dgm:chPref val="1"/>
        </dgm:presLayoutVars>
      </dgm:prSet>
      <dgm:spPr/>
    </dgm:pt>
    <dgm:pt modelId="{1BCFCE22-8241-754F-9529-0241679E436E}" type="pres">
      <dgm:prSet presAssocID="{CDC9D863-3DAA-7646-A8D6-1DC625E2EE6A}" presName="Accent" presStyleLbl="trAlignAcc1" presStyleIdx="1" presStyleCnt="2">
        <dgm:presLayoutVars>
          <dgm:chMax val="0"/>
          <dgm:chPref val="0"/>
        </dgm:presLayoutVars>
      </dgm:prSet>
      <dgm:spPr/>
    </dgm:pt>
    <dgm:pt modelId="{D49D6DFC-EC09-254C-8F85-44F10120BE16}" type="pres">
      <dgm:prSet presAssocID="{CDC9D863-3DAA-7646-A8D6-1DC625E2EE6A}" presName="Image" presStyleLbl="alignImgPlace1" presStyleIdx="1" presStyleCnt="2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37" t="-16840" r="737" b="-37160"/>
          </a:stretch>
        </a:blipFill>
      </dgm:spPr>
    </dgm:pt>
    <dgm:pt modelId="{EBF46DC9-1C09-B645-922F-B2CBA68001AF}" type="pres">
      <dgm:prSet presAssocID="{CDC9D863-3DAA-7646-A8D6-1DC625E2EE6A}" presName="ChildComposite" presStyleCnt="0"/>
      <dgm:spPr/>
    </dgm:pt>
    <dgm:pt modelId="{03BD33DF-4653-0B4E-9060-40EDBED6D6E7}" type="pres">
      <dgm:prSet presAssocID="{CDC9D863-3DAA-7646-A8D6-1DC625E2EE6A}" presName="Child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71FF496F-9D1D-C849-A3AE-E75B461217A3}" type="pres">
      <dgm:prSet presAssocID="{CDC9D863-3DAA-7646-A8D6-1DC625E2EE6A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AE313E60-AA2C-D146-8B55-F912236B6583}" srcId="{ECD3471D-292F-0F4C-86FB-5A8BE0D98E76}" destId="{B6E31361-68AB-E647-95E5-9E219DA35B15}" srcOrd="0" destOrd="0" parTransId="{E67401D7-AA3D-3048-8254-4209BFB9966A}" sibTransId="{6330F422-BC4B-1F4D-ACB7-57FAB5229952}"/>
    <dgm:cxn modelId="{FBBF2F43-ACC3-CE48-875C-96AD9CC95667}" type="presOf" srcId="{6113030D-2D90-214F-AA67-6AB4D80CBDBE}" destId="{03BD33DF-4653-0B4E-9060-40EDBED6D6E7}" srcOrd="0" destOrd="2" presId="urn:microsoft.com/office/officeart/2008/layout/CaptionedPictures"/>
    <dgm:cxn modelId="{6714AF6D-899D-5745-85D3-916766C8A09A}" srcId="{B6E31361-68AB-E647-95E5-9E219DA35B15}" destId="{2EC1B853-CF77-F64C-953C-2D056D304175}" srcOrd="1" destOrd="0" parTransId="{7808DCB9-2FE4-5B44-BF1B-90188934594D}" sibTransId="{0FB64851-353C-BE47-B6C7-F7AE933B7C7B}"/>
    <dgm:cxn modelId="{3D9EEC52-5548-B74D-861E-A6579E7F0EA1}" srcId="{CDC9D863-3DAA-7646-A8D6-1DC625E2EE6A}" destId="{FDD475C5-A250-9540-8856-AB9B530E135C}" srcOrd="0" destOrd="0" parTransId="{752E4496-1731-8D4F-B2D4-5F9640806031}" sibTransId="{8C567483-0D0A-EA4E-984C-E8AB6768A361}"/>
    <dgm:cxn modelId="{C5E96774-B6D8-A840-AC31-5E4EE8077ABC}" srcId="{B6E31361-68AB-E647-95E5-9E219DA35B15}" destId="{1C7CFECA-948A-B849-AF40-45550A17FEF5}" srcOrd="0" destOrd="0" parTransId="{8C56CFCC-0498-2D44-9FFB-CBC440E67867}" sibTransId="{5D0ADA21-5C3E-C946-BE42-34A59ADD483D}"/>
    <dgm:cxn modelId="{374CC375-33AE-4F42-A135-C358D6ABB2AA}" type="presOf" srcId="{2EC1B853-CF77-F64C-953C-2D056D304175}" destId="{17AE64C7-44F4-8844-81DC-5D39FE0B43C8}" srcOrd="0" destOrd="1" presId="urn:microsoft.com/office/officeart/2008/layout/CaptionedPictures"/>
    <dgm:cxn modelId="{8070297A-C107-A445-847B-E6D4EE60687D}" type="presOf" srcId="{B6E31361-68AB-E647-95E5-9E219DA35B15}" destId="{843E03C1-6F4A-744B-9E62-ABA3951D040A}" srcOrd="0" destOrd="0" presId="urn:microsoft.com/office/officeart/2008/layout/CaptionedPictures"/>
    <dgm:cxn modelId="{3297E9A0-0AF6-8A48-A241-1F8A035A2A1C}" srcId="{CDC9D863-3DAA-7646-A8D6-1DC625E2EE6A}" destId="{4D82F322-83CB-9046-BA51-AA33B87D92AE}" srcOrd="1" destOrd="0" parTransId="{658B2582-E6DE-8245-AD18-5E6FEA9421B1}" sibTransId="{9CF537FC-DCAF-D440-9162-2927F28BDEF0}"/>
    <dgm:cxn modelId="{5D1838A5-5343-BB47-B9E8-601ECD199E1C}" srcId="{CDC9D863-3DAA-7646-A8D6-1DC625E2EE6A}" destId="{6113030D-2D90-214F-AA67-6AB4D80CBDBE}" srcOrd="2" destOrd="0" parTransId="{48468E6E-C7F8-EA45-8559-BDED99F5881D}" sibTransId="{148D5D29-E3D7-C043-A0FF-3562E93D4A36}"/>
    <dgm:cxn modelId="{7AC136A6-FBCC-5B41-9D90-2D60072B200F}" srcId="{ECD3471D-292F-0F4C-86FB-5A8BE0D98E76}" destId="{CDC9D863-3DAA-7646-A8D6-1DC625E2EE6A}" srcOrd="1" destOrd="0" parTransId="{A29A5FFB-6601-8C49-9CA0-453FFF3CF126}" sibTransId="{365BD29F-B44C-3D4F-8E18-B6D5559678FE}"/>
    <dgm:cxn modelId="{EE5B8FB5-03D1-2D41-A8B7-0C3D17F50B4B}" type="presOf" srcId="{CDC9D863-3DAA-7646-A8D6-1DC625E2EE6A}" destId="{71FF496F-9D1D-C849-A3AE-E75B461217A3}" srcOrd="0" destOrd="0" presId="urn:microsoft.com/office/officeart/2008/layout/CaptionedPictures"/>
    <dgm:cxn modelId="{CA86BEB5-18E5-C148-89D9-7B48EB9D1C5C}" type="presOf" srcId="{ECD3471D-292F-0F4C-86FB-5A8BE0D98E76}" destId="{0D87FB94-F873-7848-9437-76D2D60808F7}" srcOrd="0" destOrd="0" presId="urn:microsoft.com/office/officeart/2008/layout/CaptionedPictures"/>
    <dgm:cxn modelId="{B0CC63CA-BDEF-BE43-A294-2D46EC172A20}" type="presOf" srcId="{FDD475C5-A250-9540-8856-AB9B530E135C}" destId="{03BD33DF-4653-0B4E-9060-40EDBED6D6E7}" srcOrd="0" destOrd="0" presId="urn:microsoft.com/office/officeart/2008/layout/CaptionedPictures"/>
    <dgm:cxn modelId="{1CC6C9D1-6D8E-474A-BFE8-FC72CF4DCB5F}" type="presOf" srcId="{1C7CFECA-948A-B849-AF40-45550A17FEF5}" destId="{17AE64C7-44F4-8844-81DC-5D39FE0B43C8}" srcOrd="0" destOrd="0" presId="urn:microsoft.com/office/officeart/2008/layout/CaptionedPictures"/>
    <dgm:cxn modelId="{E70C01DB-0B08-0C42-B1D4-63CD99CE0118}" type="presOf" srcId="{4D82F322-83CB-9046-BA51-AA33B87D92AE}" destId="{03BD33DF-4653-0B4E-9060-40EDBED6D6E7}" srcOrd="0" destOrd="1" presId="urn:microsoft.com/office/officeart/2008/layout/CaptionedPictures"/>
    <dgm:cxn modelId="{B6C184D4-371B-8A4F-9489-95746A180FBA}" type="presParOf" srcId="{0D87FB94-F873-7848-9437-76D2D60808F7}" destId="{0B9FCFA4-D691-764E-9632-F9B14909C93C}" srcOrd="0" destOrd="0" presId="urn:microsoft.com/office/officeart/2008/layout/CaptionedPictures"/>
    <dgm:cxn modelId="{C99C8C68-96F5-FD40-AFCA-7EAAAE278FB4}" type="presParOf" srcId="{0B9FCFA4-D691-764E-9632-F9B14909C93C}" destId="{1EDF2094-910B-F84E-9521-2480C80F0549}" srcOrd="0" destOrd="0" presId="urn:microsoft.com/office/officeart/2008/layout/CaptionedPictures"/>
    <dgm:cxn modelId="{9AA9FDED-A9C6-9146-BA9C-0E36EA504BE1}" type="presParOf" srcId="{0B9FCFA4-D691-764E-9632-F9B14909C93C}" destId="{57076EC2-67CA-4443-A6BE-8D2340ACD3CA}" srcOrd="1" destOrd="0" presId="urn:microsoft.com/office/officeart/2008/layout/CaptionedPictures"/>
    <dgm:cxn modelId="{FE4183DF-CB9E-CB4B-8812-398F515F1F88}" type="presParOf" srcId="{0B9FCFA4-D691-764E-9632-F9B14909C93C}" destId="{B27D5EFA-3212-F240-9A0E-2BC151424DB6}" srcOrd="2" destOrd="0" presId="urn:microsoft.com/office/officeart/2008/layout/CaptionedPictures"/>
    <dgm:cxn modelId="{3268C273-B4DC-1043-ACDF-C13E97F07DCA}" type="presParOf" srcId="{B27D5EFA-3212-F240-9A0E-2BC151424DB6}" destId="{17AE64C7-44F4-8844-81DC-5D39FE0B43C8}" srcOrd="0" destOrd="0" presId="urn:microsoft.com/office/officeart/2008/layout/CaptionedPictures"/>
    <dgm:cxn modelId="{A4346FBD-02F9-A448-BF31-9B59DC60D0C1}" type="presParOf" srcId="{B27D5EFA-3212-F240-9A0E-2BC151424DB6}" destId="{843E03C1-6F4A-744B-9E62-ABA3951D040A}" srcOrd="1" destOrd="0" presId="urn:microsoft.com/office/officeart/2008/layout/CaptionedPictures"/>
    <dgm:cxn modelId="{1614B659-4625-8546-B35A-214CE145C038}" type="presParOf" srcId="{0D87FB94-F873-7848-9437-76D2D60808F7}" destId="{A07B4B64-BBB4-C141-9B81-0CF3656D4FC7}" srcOrd="1" destOrd="0" presId="urn:microsoft.com/office/officeart/2008/layout/CaptionedPictures"/>
    <dgm:cxn modelId="{A093AC5B-C289-5148-944A-272E78F391A7}" type="presParOf" srcId="{0D87FB94-F873-7848-9437-76D2D60808F7}" destId="{870D2AD5-FBAE-B649-9CBE-7A34EC9FB75A}" srcOrd="2" destOrd="0" presId="urn:microsoft.com/office/officeart/2008/layout/CaptionedPictures"/>
    <dgm:cxn modelId="{84CAF2D0-5007-744C-A971-CBC9624904DE}" type="presParOf" srcId="{870D2AD5-FBAE-B649-9CBE-7A34EC9FB75A}" destId="{1BCFCE22-8241-754F-9529-0241679E436E}" srcOrd="0" destOrd="0" presId="urn:microsoft.com/office/officeart/2008/layout/CaptionedPictures"/>
    <dgm:cxn modelId="{74F8F4A9-E963-2A41-9664-2F6DCD471C48}" type="presParOf" srcId="{870D2AD5-FBAE-B649-9CBE-7A34EC9FB75A}" destId="{D49D6DFC-EC09-254C-8F85-44F10120BE16}" srcOrd="1" destOrd="0" presId="urn:microsoft.com/office/officeart/2008/layout/CaptionedPictures"/>
    <dgm:cxn modelId="{E2DD1D4F-FCD2-4B4D-89C5-C6BB7416575C}" type="presParOf" srcId="{870D2AD5-FBAE-B649-9CBE-7A34EC9FB75A}" destId="{EBF46DC9-1C09-B645-922F-B2CBA68001AF}" srcOrd="2" destOrd="0" presId="urn:microsoft.com/office/officeart/2008/layout/CaptionedPictures"/>
    <dgm:cxn modelId="{E328D92E-6149-1E46-85B7-B97B5058E171}" type="presParOf" srcId="{EBF46DC9-1C09-B645-922F-B2CBA68001AF}" destId="{03BD33DF-4653-0B4E-9060-40EDBED6D6E7}" srcOrd="0" destOrd="0" presId="urn:microsoft.com/office/officeart/2008/layout/CaptionedPictures"/>
    <dgm:cxn modelId="{A58B056C-C743-F942-A3DA-5BB48F40C804}" type="presParOf" srcId="{EBF46DC9-1C09-B645-922F-B2CBA68001AF}" destId="{71FF496F-9D1D-C849-A3AE-E75B461217A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D3471D-292F-0F4C-86FB-5A8BE0D98E76}" type="doc">
      <dgm:prSet loTypeId="urn:microsoft.com/office/officeart/2008/layout/CaptionedPictures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B6E31361-68AB-E647-95E5-9E219DA35B15}">
      <dgm:prSet phldrT="[Texto]" custT="1"/>
      <dgm:spPr/>
      <dgm:t>
        <a:bodyPr/>
        <a:lstStyle/>
        <a:p>
          <a:r>
            <a:rPr lang="es-ES" sz="1600" b="1" dirty="0">
              <a:latin typeface="DM Sans" pitchFamily="2" charset="77"/>
            </a:rPr>
            <a:t>Dra. Luisa Fernanda Naranjo</a:t>
          </a:r>
          <a:endParaRPr lang="es-ES" sz="1800" b="1" dirty="0">
            <a:latin typeface="DM Sans" pitchFamily="2" charset="77"/>
          </a:endParaRPr>
        </a:p>
      </dgm:t>
    </dgm:pt>
    <dgm:pt modelId="{E67401D7-AA3D-3048-8254-4209BFB9966A}" type="parTrans" cxnId="{AE313E60-AA2C-D146-8B55-F912236B6583}">
      <dgm:prSet/>
      <dgm:spPr/>
      <dgm:t>
        <a:bodyPr/>
        <a:lstStyle/>
        <a:p>
          <a:endParaRPr lang="es-ES"/>
        </a:p>
      </dgm:t>
    </dgm:pt>
    <dgm:pt modelId="{6330F422-BC4B-1F4D-ACB7-57FAB5229952}" type="sibTrans" cxnId="{AE313E60-AA2C-D146-8B55-F912236B6583}">
      <dgm:prSet/>
      <dgm:spPr/>
      <dgm:t>
        <a:bodyPr/>
        <a:lstStyle/>
        <a:p>
          <a:endParaRPr lang="es-ES"/>
        </a:p>
      </dgm:t>
    </dgm:pt>
    <dgm:pt modelId="{1C7CFECA-948A-B849-AF40-45550A17FEF5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Médica UPB (2016), Psiquiatra UPB (2020).</a:t>
          </a:r>
        </a:p>
      </dgm:t>
    </dgm:pt>
    <dgm:pt modelId="{8C56CFCC-0498-2D44-9FFB-CBC440E67867}" type="parTrans" cxnId="{C5E96774-B6D8-A840-AC31-5E4EE8077ABC}">
      <dgm:prSet/>
      <dgm:spPr/>
      <dgm:t>
        <a:bodyPr/>
        <a:lstStyle/>
        <a:p>
          <a:endParaRPr lang="es-ES"/>
        </a:p>
      </dgm:t>
    </dgm:pt>
    <dgm:pt modelId="{5D0ADA21-5C3E-C946-BE42-34A59ADD483D}" type="sibTrans" cxnId="{C5E96774-B6D8-A840-AC31-5E4EE8077ABC}">
      <dgm:prSet/>
      <dgm:spPr/>
      <dgm:t>
        <a:bodyPr/>
        <a:lstStyle/>
        <a:p>
          <a:endParaRPr lang="es-ES"/>
        </a:p>
      </dgm:t>
    </dgm:pt>
    <dgm:pt modelId="{51730A06-10C4-0A4C-A184-C43DD008DA30}">
      <dgm:prSet phldrT="[Texto]" custT="1"/>
      <dgm:spPr/>
      <dgm:t>
        <a:bodyPr/>
        <a:lstStyle/>
        <a:p>
          <a:r>
            <a:rPr lang="es-ES" sz="700" b="1" dirty="0">
              <a:solidFill>
                <a:schemeClr val="bg2"/>
              </a:solidFill>
              <a:latin typeface="DM Sans" pitchFamily="2" charset="77"/>
            </a:rPr>
            <a:t>Experiencia con niños, adolescentes y adultos con diferentes diagnósticos psicopatológicos.</a:t>
          </a:r>
        </a:p>
      </dgm:t>
    </dgm:pt>
    <dgm:pt modelId="{DD13360A-BAAE-444D-936B-98F211D5EB66}" type="parTrans" cxnId="{BD384608-4DA0-5B46-A46F-A9FE2FDA107E}">
      <dgm:prSet/>
      <dgm:spPr/>
      <dgm:t>
        <a:bodyPr/>
        <a:lstStyle/>
        <a:p>
          <a:endParaRPr lang="es-ES"/>
        </a:p>
      </dgm:t>
    </dgm:pt>
    <dgm:pt modelId="{818634F6-61F3-644C-B883-522E6F2E59A4}" type="sibTrans" cxnId="{BD384608-4DA0-5B46-A46F-A9FE2FDA107E}">
      <dgm:prSet/>
      <dgm:spPr/>
      <dgm:t>
        <a:bodyPr/>
        <a:lstStyle/>
        <a:p>
          <a:endParaRPr lang="es-ES"/>
        </a:p>
      </dgm:t>
    </dgm:pt>
    <dgm:pt modelId="{0D87FB94-F873-7848-9437-76D2D60808F7}" type="pres">
      <dgm:prSet presAssocID="{ECD3471D-292F-0F4C-86FB-5A8BE0D98E76}" presName="Name0" presStyleCnt="0">
        <dgm:presLayoutVars>
          <dgm:chMax/>
          <dgm:chPref/>
          <dgm:dir/>
        </dgm:presLayoutVars>
      </dgm:prSet>
      <dgm:spPr/>
    </dgm:pt>
    <dgm:pt modelId="{0B9FCFA4-D691-764E-9632-F9B14909C93C}" type="pres">
      <dgm:prSet presAssocID="{B6E31361-68AB-E647-95E5-9E219DA35B15}" presName="composite" presStyleCnt="0">
        <dgm:presLayoutVars>
          <dgm:chMax val="1"/>
          <dgm:chPref val="1"/>
        </dgm:presLayoutVars>
      </dgm:prSet>
      <dgm:spPr/>
    </dgm:pt>
    <dgm:pt modelId="{1EDF2094-910B-F84E-9521-2480C80F0549}" type="pres">
      <dgm:prSet presAssocID="{B6E31361-68AB-E647-95E5-9E219DA35B15}" presName="Accent" presStyleLbl="trAlignAcc1" presStyleIdx="0" presStyleCnt="1">
        <dgm:presLayoutVars>
          <dgm:chMax val="0"/>
          <dgm:chPref val="0"/>
        </dgm:presLayoutVars>
      </dgm:prSet>
      <dgm:spPr/>
    </dgm:pt>
    <dgm:pt modelId="{57076EC2-67CA-4443-A6BE-8D2340ACD3CA}" type="pres">
      <dgm:prSet presAssocID="{B6E31361-68AB-E647-95E5-9E219DA35B15}" presName="Image" presStyleLbl="alignImgPlace1" presStyleIdx="0" presStyleCnt="1" custScaleY="9986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5" t="-15336" r="295" b="-44664"/>
          </a:stretch>
        </a:blipFill>
        <a:effectLst>
          <a:outerShdw dist="50800" dir="5400000" algn="ctr" rotWithShape="0">
            <a:srgbClr val="000000">
              <a:alpha val="43137"/>
            </a:srgbClr>
          </a:outerShdw>
        </a:effectLst>
      </dgm:spPr>
    </dgm:pt>
    <dgm:pt modelId="{B27D5EFA-3212-F240-9A0E-2BC151424DB6}" type="pres">
      <dgm:prSet presAssocID="{B6E31361-68AB-E647-95E5-9E219DA35B15}" presName="ChildComposite" presStyleCnt="0"/>
      <dgm:spPr/>
    </dgm:pt>
    <dgm:pt modelId="{17AE64C7-44F4-8844-81DC-5D39FE0B43C8}" type="pres">
      <dgm:prSet presAssocID="{B6E31361-68AB-E647-95E5-9E219DA35B15}" presName="Child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843E03C1-6F4A-744B-9E62-ABA3951D040A}" type="pres">
      <dgm:prSet presAssocID="{B6E31361-68AB-E647-95E5-9E219DA35B15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BD384608-4DA0-5B46-A46F-A9FE2FDA107E}" srcId="{B6E31361-68AB-E647-95E5-9E219DA35B15}" destId="{51730A06-10C4-0A4C-A184-C43DD008DA30}" srcOrd="1" destOrd="0" parTransId="{DD13360A-BAAE-444D-936B-98F211D5EB66}" sibTransId="{818634F6-61F3-644C-B883-522E6F2E59A4}"/>
    <dgm:cxn modelId="{AE313E60-AA2C-D146-8B55-F912236B6583}" srcId="{ECD3471D-292F-0F4C-86FB-5A8BE0D98E76}" destId="{B6E31361-68AB-E647-95E5-9E219DA35B15}" srcOrd="0" destOrd="0" parTransId="{E67401D7-AA3D-3048-8254-4209BFB9966A}" sibTransId="{6330F422-BC4B-1F4D-ACB7-57FAB5229952}"/>
    <dgm:cxn modelId="{C5E96774-B6D8-A840-AC31-5E4EE8077ABC}" srcId="{B6E31361-68AB-E647-95E5-9E219DA35B15}" destId="{1C7CFECA-948A-B849-AF40-45550A17FEF5}" srcOrd="0" destOrd="0" parTransId="{8C56CFCC-0498-2D44-9FFB-CBC440E67867}" sibTransId="{5D0ADA21-5C3E-C946-BE42-34A59ADD483D}"/>
    <dgm:cxn modelId="{8070297A-C107-A445-847B-E6D4EE60687D}" type="presOf" srcId="{B6E31361-68AB-E647-95E5-9E219DA35B15}" destId="{843E03C1-6F4A-744B-9E62-ABA3951D040A}" srcOrd="0" destOrd="0" presId="urn:microsoft.com/office/officeart/2008/layout/CaptionedPictures"/>
    <dgm:cxn modelId="{C7E6EEAF-CE81-3E48-96C1-8E798128B974}" type="presOf" srcId="{51730A06-10C4-0A4C-A184-C43DD008DA30}" destId="{17AE64C7-44F4-8844-81DC-5D39FE0B43C8}" srcOrd="0" destOrd="1" presId="urn:microsoft.com/office/officeart/2008/layout/CaptionedPictures"/>
    <dgm:cxn modelId="{CA86BEB5-18E5-C148-89D9-7B48EB9D1C5C}" type="presOf" srcId="{ECD3471D-292F-0F4C-86FB-5A8BE0D98E76}" destId="{0D87FB94-F873-7848-9437-76D2D60808F7}" srcOrd="0" destOrd="0" presId="urn:microsoft.com/office/officeart/2008/layout/CaptionedPictures"/>
    <dgm:cxn modelId="{1CC6C9D1-6D8E-474A-BFE8-FC72CF4DCB5F}" type="presOf" srcId="{1C7CFECA-948A-B849-AF40-45550A17FEF5}" destId="{17AE64C7-44F4-8844-81DC-5D39FE0B43C8}" srcOrd="0" destOrd="0" presId="urn:microsoft.com/office/officeart/2008/layout/CaptionedPictures"/>
    <dgm:cxn modelId="{B6C184D4-371B-8A4F-9489-95746A180FBA}" type="presParOf" srcId="{0D87FB94-F873-7848-9437-76D2D60808F7}" destId="{0B9FCFA4-D691-764E-9632-F9B14909C93C}" srcOrd="0" destOrd="0" presId="urn:microsoft.com/office/officeart/2008/layout/CaptionedPictures"/>
    <dgm:cxn modelId="{C99C8C68-96F5-FD40-AFCA-7EAAAE278FB4}" type="presParOf" srcId="{0B9FCFA4-D691-764E-9632-F9B14909C93C}" destId="{1EDF2094-910B-F84E-9521-2480C80F0549}" srcOrd="0" destOrd="0" presId="urn:microsoft.com/office/officeart/2008/layout/CaptionedPictures"/>
    <dgm:cxn modelId="{9AA9FDED-A9C6-9146-BA9C-0E36EA504BE1}" type="presParOf" srcId="{0B9FCFA4-D691-764E-9632-F9B14909C93C}" destId="{57076EC2-67CA-4443-A6BE-8D2340ACD3CA}" srcOrd="1" destOrd="0" presId="urn:microsoft.com/office/officeart/2008/layout/CaptionedPictures"/>
    <dgm:cxn modelId="{FE4183DF-CB9E-CB4B-8812-398F515F1F88}" type="presParOf" srcId="{0B9FCFA4-D691-764E-9632-F9B14909C93C}" destId="{B27D5EFA-3212-F240-9A0E-2BC151424DB6}" srcOrd="2" destOrd="0" presId="urn:microsoft.com/office/officeart/2008/layout/CaptionedPictures"/>
    <dgm:cxn modelId="{3268C273-B4DC-1043-ACDF-C13E97F07DCA}" type="presParOf" srcId="{B27D5EFA-3212-F240-9A0E-2BC151424DB6}" destId="{17AE64C7-44F4-8844-81DC-5D39FE0B43C8}" srcOrd="0" destOrd="0" presId="urn:microsoft.com/office/officeart/2008/layout/CaptionedPictures"/>
    <dgm:cxn modelId="{A4346FBD-02F9-A448-BF31-9B59DC60D0C1}" type="presParOf" srcId="{B27D5EFA-3212-F240-9A0E-2BC151424DB6}" destId="{843E03C1-6F4A-744B-9E62-ABA3951D040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2094-910B-F84E-9521-2480C80F0549}">
      <dsp:nvSpPr>
        <dsp:cNvPr id="0" name=""/>
        <dsp:cNvSpPr/>
      </dsp:nvSpPr>
      <dsp:spPr>
        <a:xfrm>
          <a:off x="2673" y="206255"/>
          <a:ext cx="3204315" cy="3769782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76EC2-67CA-4443-A6BE-8D2340ACD3CA}">
      <dsp:nvSpPr>
        <dsp:cNvPr id="0" name=""/>
        <dsp:cNvSpPr/>
      </dsp:nvSpPr>
      <dsp:spPr>
        <a:xfrm>
          <a:off x="218778" y="376086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66" t="-14254" r="1266" b="-61746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E64C7-44F4-8844-81DC-5D39FE0B43C8}">
      <dsp:nvSpPr>
        <dsp:cNvPr id="0" name=""/>
        <dsp:cNvSpPr/>
      </dsp:nvSpPr>
      <dsp:spPr>
        <a:xfrm>
          <a:off x="162888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Psicóloga USB (1996)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Especialista en psicología clínica. Enfoque cognitivo </a:t>
          </a:r>
          <a:r>
            <a:rPr lang="es-ES" sz="700" b="1" kern="1200" dirty="0" err="1">
              <a:solidFill>
                <a:schemeClr val="bg2"/>
              </a:solidFill>
              <a:latin typeface="DM Sans" pitchFamily="2" charset="77"/>
            </a:rPr>
            <a:t>Uninorte</a:t>
          </a: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 (1998)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Experiencia en el área clínica (adultos, adolescentes y pareja) y educativa</a:t>
          </a:r>
        </a:p>
      </dsp:txBody>
      <dsp:txXfrm>
        <a:off x="162888" y="3184414"/>
        <a:ext cx="2883883" cy="640832"/>
      </dsp:txXfrm>
    </dsp:sp>
    <dsp:sp modelId="{843E03C1-6F4A-744B-9E62-ABA3951D040A}">
      <dsp:nvSpPr>
        <dsp:cNvPr id="0" name=""/>
        <dsp:cNvSpPr/>
      </dsp:nvSpPr>
      <dsp:spPr>
        <a:xfrm>
          <a:off x="162888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DM Sans" pitchFamily="2" charset="77"/>
            </a:rPr>
            <a:t>Mónica María Agudelo M</a:t>
          </a:r>
        </a:p>
      </dsp:txBody>
      <dsp:txXfrm>
        <a:off x="162888" y="2807405"/>
        <a:ext cx="2883883" cy="377008"/>
      </dsp:txXfrm>
    </dsp:sp>
    <dsp:sp modelId="{1BCFCE22-8241-754F-9529-0241679E436E}">
      <dsp:nvSpPr>
        <dsp:cNvPr id="0" name=""/>
        <dsp:cNvSpPr/>
      </dsp:nvSpPr>
      <dsp:spPr>
        <a:xfrm>
          <a:off x="3842396" y="206255"/>
          <a:ext cx="3204315" cy="3769782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D6DFC-EC09-254C-8F85-44F10120BE16}">
      <dsp:nvSpPr>
        <dsp:cNvPr id="0" name=""/>
        <dsp:cNvSpPr/>
      </dsp:nvSpPr>
      <dsp:spPr>
        <a:xfrm>
          <a:off x="4002612" y="388803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66" t="-14254" r="1266" b="-55746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D33DF-4653-0B4E-9060-40EDBED6D6E7}">
      <dsp:nvSpPr>
        <dsp:cNvPr id="0" name=""/>
        <dsp:cNvSpPr/>
      </dsp:nvSpPr>
      <dsp:spPr>
        <a:xfrm>
          <a:off x="4002612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solidFill>
                <a:schemeClr val="bg2"/>
              </a:solidFill>
              <a:latin typeface="DM Sans" pitchFamily="2" charset="77"/>
            </a:rPr>
            <a:t>Psicóloga UPB (2016)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solidFill>
                <a:schemeClr val="bg2"/>
              </a:solidFill>
              <a:latin typeface="DM Sans" pitchFamily="2" charset="77"/>
            </a:rPr>
            <a:t>Especialista en psicología clínica y salud mental UPB (2017)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solidFill>
                <a:schemeClr val="bg2"/>
              </a:solidFill>
              <a:latin typeface="DM Sans" pitchFamily="2" charset="77"/>
            </a:rPr>
            <a:t>Experiencia en el área clínica (adultos, personas mayores y pacientes psiquiátricos)</a:t>
          </a:r>
        </a:p>
      </dsp:txBody>
      <dsp:txXfrm>
        <a:off x="4002612" y="3184414"/>
        <a:ext cx="2883883" cy="640832"/>
      </dsp:txXfrm>
    </dsp:sp>
    <dsp:sp modelId="{71FF496F-9D1D-C849-A3AE-E75B461217A3}">
      <dsp:nvSpPr>
        <dsp:cNvPr id="0" name=""/>
        <dsp:cNvSpPr/>
      </dsp:nvSpPr>
      <dsp:spPr>
        <a:xfrm>
          <a:off x="4002612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DM Sans" pitchFamily="2" charset="77"/>
            </a:rPr>
            <a:t>Camila Arango Restrepo</a:t>
          </a:r>
        </a:p>
      </dsp:txBody>
      <dsp:txXfrm>
        <a:off x="4002612" y="2807405"/>
        <a:ext cx="2883883" cy="377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2094-910B-F84E-9521-2480C80F0549}">
      <dsp:nvSpPr>
        <dsp:cNvPr id="0" name=""/>
        <dsp:cNvSpPr/>
      </dsp:nvSpPr>
      <dsp:spPr>
        <a:xfrm>
          <a:off x="2673" y="206255"/>
          <a:ext cx="3204315" cy="3769782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76EC2-67CA-4443-A6BE-8D2340ACD3CA}">
      <dsp:nvSpPr>
        <dsp:cNvPr id="0" name=""/>
        <dsp:cNvSpPr/>
      </dsp:nvSpPr>
      <dsp:spPr>
        <a:xfrm>
          <a:off x="162888" y="363393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" t="-19365" r="2246" b="-46635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E64C7-44F4-8844-81DC-5D39FE0B43C8}">
      <dsp:nvSpPr>
        <dsp:cNvPr id="0" name=""/>
        <dsp:cNvSpPr/>
      </dsp:nvSpPr>
      <dsp:spPr>
        <a:xfrm>
          <a:off x="162888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Psicóloga UPB (2006)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Especialización en psicología social UPB (2008); Mg. en psicología y salud mental UPB (2013)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Experiencia en el área clínica (niños, adolescentes y adultos) y educativa</a:t>
          </a:r>
        </a:p>
      </dsp:txBody>
      <dsp:txXfrm>
        <a:off x="162888" y="3184414"/>
        <a:ext cx="2883883" cy="640832"/>
      </dsp:txXfrm>
    </dsp:sp>
    <dsp:sp modelId="{843E03C1-6F4A-744B-9E62-ABA3951D040A}">
      <dsp:nvSpPr>
        <dsp:cNvPr id="0" name=""/>
        <dsp:cNvSpPr/>
      </dsp:nvSpPr>
      <dsp:spPr>
        <a:xfrm>
          <a:off x="162888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DM Sans" pitchFamily="2" charset="77"/>
            </a:rPr>
            <a:t>Ana María Sierra</a:t>
          </a:r>
        </a:p>
      </dsp:txBody>
      <dsp:txXfrm>
        <a:off x="162888" y="2807405"/>
        <a:ext cx="2883883" cy="377008"/>
      </dsp:txXfrm>
    </dsp:sp>
    <dsp:sp modelId="{1BCFCE22-8241-754F-9529-0241679E436E}">
      <dsp:nvSpPr>
        <dsp:cNvPr id="0" name=""/>
        <dsp:cNvSpPr/>
      </dsp:nvSpPr>
      <dsp:spPr>
        <a:xfrm>
          <a:off x="3842396" y="206255"/>
          <a:ext cx="3204315" cy="3769782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D6DFC-EC09-254C-8F85-44F10120BE16}">
      <dsp:nvSpPr>
        <dsp:cNvPr id="0" name=""/>
        <dsp:cNvSpPr/>
      </dsp:nvSpPr>
      <dsp:spPr>
        <a:xfrm>
          <a:off x="4002612" y="357047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6" t="-15360" r="1106" b="-5864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D33DF-4653-0B4E-9060-40EDBED6D6E7}">
      <dsp:nvSpPr>
        <dsp:cNvPr id="0" name=""/>
        <dsp:cNvSpPr/>
      </dsp:nvSpPr>
      <dsp:spPr>
        <a:xfrm>
          <a:off x="4002612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Psicóloga UPB (2016)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Especialista en adicciones y salud mental </a:t>
          </a:r>
          <a:r>
            <a:rPr lang="es-ES" sz="700" b="1" kern="1200" dirty="0" err="1">
              <a:solidFill>
                <a:schemeClr val="bg2"/>
              </a:solidFill>
              <a:latin typeface="DM Sans" pitchFamily="2" charset="77"/>
            </a:rPr>
            <a:t>Funlam</a:t>
          </a: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 (2018)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Experiencia en rehabilitación de adicciones intrahospitalaria y ambulatoria  (adolescentes y adultos)</a:t>
          </a:r>
        </a:p>
      </dsp:txBody>
      <dsp:txXfrm>
        <a:off x="4002612" y="3184414"/>
        <a:ext cx="2883883" cy="640832"/>
      </dsp:txXfrm>
    </dsp:sp>
    <dsp:sp modelId="{71FF496F-9D1D-C849-A3AE-E75B461217A3}">
      <dsp:nvSpPr>
        <dsp:cNvPr id="0" name=""/>
        <dsp:cNvSpPr/>
      </dsp:nvSpPr>
      <dsp:spPr>
        <a:xfrm>
          <a:off x="4002612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DM Sans" pitchFamily="2" charset="77"/>
            </a:rPr>
            <a:t>Nathalia</a:t>
          </a:r>
          <a:r>
            <a:rPr lang="es-ES" sz="1600" kern="1200" dirty="0">
              <a:latin typeface="DM Sans" pitchFamily="2" charset="77"/>
            </a:rPr>
            <a:t> López Castañeda</a:t>
          </a:r>
        </a:p>
      </dsp:txBody>
      <dsp:txXfrm>
        <a:off x="4002612" y="2807405"/>
        <a:ext cx="2883883" cy="377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2094-910B-F84E-9521-2480C80F0549}">
      <dsp:nvSpPr>
        <dsp:cNvPr id="0" name=""/>
        <dsp:cNvSpPr/>
      </dsp:nvSpPr>
      <dsp:spPr>
        <a:xfrm>
          <a:off x="2673" y="206255"/>
          <a:ext cx="3204315" cy="3769782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76EC2-67CA-4443-A6BE-8D2340ACD3CA}">
      <dsp:nvSpPr>
        <dsp:cNvPr id="0" name=""/>
        <dsp:cNvSpPr/>
      </dsp:nvSpPr>
      <dsp:spPr>
        <a:xfrm>
          <a:off x="162888" y="357047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212" t="-22874" r="-2212" b="-53126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E64C7-44F4-8844-81DC-5D39FE0B43C8}">
      <dsp:nvSpPr>
        <dsp:cNvPr id="0" name=""/>
        <dsp:cNvSpPr/>
      </dsp:nvSpPr>
      <dsp:spPr>
        <a:xfrm>
          <a:off x="162888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Psicóloga CES (2016); Especialización en psicología médica y de la salud Universidad El Bosque (2018); Mg. con doble titulación en psicología clínica y de la salud ISEP (2019)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Experiencia en el área hospitalaria (adolescentes y adultos) y docencia</a:t>
          </a:r>
        </a:p>
      </dsp:txBody>
      <dsp:txXfrm>
        <a:off x="162888" y="3184414"/>
        <a:ext cx="2883883" cy="640832"/>
      </dsp:txXfrm>
    </dsp:sp>
    <dsp:sp modelId="{843E03C1-6F4A-744B-9E62-ABA3951D040A}">
      <dsp:nvSpPr>
        <dsp:cNvPr id="0" name=""/>
        <dsp:cNvSpPr/>
      </dsp:nvSpPr>
      <dsp:spPr>
        <a:xfrm>
          <a:off x="162888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latin typeface="DM Sans" pitchFamily="2" charset="77"/>
            </a:rPr>
            <a:t>Andrea Toro Uribe</a:t>
          </a:r>
        </a:p>
      </dsp:txBody>
      <dsp:txXfrm>
        <a:off x="162888" y="2807405"/>
        <a:ext cx="2883883" cy="377008"/>
      </dsp:txXfrm>
    </dsp:sp>
    <dsp:sp modelId="{1BCFCE22-8241-754F-9529-0241679E436E}">
      <dsp:nvSpPr>
        <dsp:cNvPr id="0" name=""/>
        <dsp:cNvSpPr/>
      </dsp:nvSpPr>
      <dsp:spPr>
        <a:xfrm>
          <a:off x="3842396" y="206255"/>
          <a:ext cx="3204315" cy="3769782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D6DFC-EC09-254C-8F85-44F10120BE16}">
      <dsp:nvSpPr>
        <dsp:cNvPr id="0" name=""/>
        <dsp:cNvSpPr/>
      </dsp:nvSpPr>
      <dsp:spPr>
        <a:xfrm>
          <a:off x="4002612" y="357047"/>
          <a:ext cx="2883883" cy="2450358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37" t="-16840" r="737" b="-3716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D33DF-4653-0B4E-9060-40EDBED6D6E7}">
      <dsp:nvSpPr>
        <dsp:cNvPr id="0" name=""/>
        <dsp:cNvSpPr/>
      </dsp:nvSpPr>
      <dsp:spPr>
        <a:xfrm>
          <a:off x="4002612" y="3184414"/>
          <a:ext cx="2883883" cy="640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DM Sans" pitchFamily="2" charset="77"/>
            </a:rPr>
            <a:t>Psicóloga CES (2009)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DM Sans" pitchFamily="2" charset="77"/>
            </a:rPr>
            <a:t>Especialista en rehabilitación neuropsicológica CES (2012)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DM Sans" pitchFamily="2" charset="77"/>
            </a:rPr>
            <a:t>Experiencia en el área intrahospitalaria y ambulatoria y consulta particular; Evaluación y rehabilitación de niños y adultos</a:t>
          </a:r>
        </a:p>
      </dsp:txBody>
      <dsp:txXfrm>
        <a:off x="4002612" y="3184414"/>
        <a:ext cx="2883883" cy="640832"/>
      </dsp:txXfrm>
    </dsp:sp>
    <dsp:sp modelId="{71FF496F-9D1D-C849-A3AE-E75B461217A3}">
      <dsp:nvSpPr>
        <dsp:cNvPr id="0" name=""/>
        <dsp:cNvSpPr/>
      </dsp:nvSpPr>
      <dsp:spPr>
        <a:xfrm>
          <a:off x="4002612" y="2807405"/>
          <a:ext cx="2883883" cy="37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latin typeface="DM Sans" pitchFamily="2" charset="77"/>
            </a:rPr>
            <a:t>Diana Castrillón Pérez</a:t>
          </a:r>
        </a:p>
      </dsp:txBody>
      <dsp:txXfrm>
        <a:off x="4002612" y="2807405"/>
        <a:ext cx="2883883" cy="377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2094-910B-F84E-9521-2480C80F0549}">
      <dsp:nvSpPr>
        <dsp:cNvPr id="0" name=""/>
        <dsp:cNvSpPr/>
      </dsp:nvSpPr>
      <dsp:spPr>
        <a:xfrm>
          <a:off x="1838661" y="0"/>
          <a:ext cx="3372062" cy="3967132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76EC2-67CA-4443-A6BE-8D2340ACD3CA}">
      <dsp:nvSpPr>
        <dsp:cNvPr id="0" name=""/>
        <dsp:cNvSpPr/>
      </dsp:nvSpPr>
      <dsp:spPr>
        <a:xfrm>
          <a:off x="2007264" y="160438"/>
          <a:ext cx="3034855" cy="257512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5" t="-15336" r="295" b="-44664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5400000" algn="ctr" rotWithShape="0">
            <a:srgbClr val="000000">
              <a:alpha val="43137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E64C7-44F4-8844-81DC-5D39FE0B43C8}">
      <dsp:nvSpPr>
        <dsp:cNvPr id="0" name=""/>
        <dsp:cNvSpPr/>
      </dsp:nvSpPr>
      <dsp:spPr>
        <a:xfrm>
          <a:off x="2007264" y="3134066"/>
          <a:ext cx="3034855" cy="674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Médica UPB (2016), Psiquiatra UPB (2020).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solidFill>
                <a:schemeClr val="bg2"/>
              </a:solidFill>
              <a:latin typeface="DM Sans" pitchFamily="2" charset="77"/>
            </a:rPr>
            <a:t>Experiencia con niños, adolescentes y adultos con diferentes diagnósticos psicopatológicos.</a:t>
          </a:r>
        </a:p>
      </dsp:txBody>
      <dsp:txXfrm>
        <a:off x="2007264" y="3134066"/>
        <a:ext cx="3034855" cy="674380"/>
      </dsp:txXfrm>
    </dsp:sp>
    <dsp:sp modelId="{843E03C1-6F4A-744B-9E62-ABA3951D040A}">
      <dsp:nvSpPr>
        <dsp:cNvPr id="0" name=""/>
        <dsp:cNvSpPr/>
      </dsp:nvSpPr>
      <dsp:spPr>
        <a:xfrm>
          <a:off x="2007264" y="2737321"/>
          <a:ext cx="3034855" cy="39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latin typeface="DM Sans" pitchFamily="2" charset="77"/>
            </a:rPr>
            <a:t>Dra. Luisa Fernanda Naranjo</a:t>
          </a:r>
          <a:endParaRPr lang="es-ES" sz="1800" b="1" kern="1200" dirty="0">
            <a:latin typeface="DM Sans" pitchFamily="2" charset="77"/>
          </a:endParaRPr>
        </a:p>
      </dsp:txBody>
      <dsp:txXfrm>
        <a:off x="2007264" y="2737321"/>
        <a:ext cx="3034855" cy="39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54ed18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54ed18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054ed18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054ed18d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54ed18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54ed18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54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54ed18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54ed18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07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54ed18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54ed18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90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54ed18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54ed18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460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54ed18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054ed18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10ff34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10ff34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agram.com/globalmentepsicologo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a.me/573227760588" TargetMode="External"/><Relationship Id="rId4" Type="http://schemas.openxmlformats.org/officeDocument/2006/relationships/hyperlink" Target="https://www.facebook.com/psicologos.global.men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1099005" y="221455"/>
            <a:ext cx="10893504" cy="3216939"/>
            <a:chOff x="238128" y="1655296"/>
            <a:chExt cx="7143750" cy="2043150"/>
          </a:xfrm>
        </p:grpSpPr>
        <p:sp>
          <p:nvSpPr>
            <p:cNvPr id="55" name="Google Shape;55;p13"/>
            <p:cNvSpPr/>
            <p:nvPr/>
          </p:nvSpPr>
          <p:spPr>
            <a:xfrm>
              <a:off x="238128" y="1655296"/>
              <a:ext cx="7143750" cy="1880445"/>
            </a:xfrm>
            <a:custGeom>
              <a:avLst/>
              <a:gdLst/>
              <a:ahLst/>
              <a:cxnLst/>
              <a:rect l="l" t="t" r="r" b="b"/>
              <a:pathLst>
                <a:path w="285750" h="88201" extrusionOk="0">
                  <a:moveTo>
                    <a:pt x="281321" y="0"/>
                  </a:moveTo>
                  <a:cubicBezTo>
                    <a:pt x="281321" y="11311"/>
                    <a:pt x="279094" y="22276"/>
                    <a:pt x="274737" y="32611"/>
                  </a:cubicBezTo>
                  <a:cubicBezTo>
                    <a:pt x="270522" y="42576"/>
                    <a:pt x="264485" y="51542"/>
                    <a:pt x="256794" y="59233"/>
                  </a:cubicBezTo>
                  <a:cubicBezTo>
                    <a:pt x="249091" y="66925"/>
                    <a:pt x="240137" y="72973"/>
                    <a:pt x="230160" y="77188"/>
                  </a:cubicBezTo>
                  <a:cubicBezTo>
                    <a:pt x="219837" y="81545"/>
                    <a:pt x="208871" y="83760"/>
                    <a:pt x="197560" y="83760"/>
                  </a:cubicBezTo>
                  <a:lnTo>
                    <a:pt x="0" y="83760"/>
                  </a:lnTo>
                  <a:lnTo>
                    <a:pt x="0" y="88201"/>
                  </a:lnTo>
                  <a:lnTo>
                    <a:pt x="197560" y="88201"/>
                  </a:lnTo>
                  <a:cubicBezTo>
                    <a:pt x="209467" y="88201"/>
                    <a:pt x="221016" y="85855"/>
                    <a:pt x="231874" y="81271"/>
                  </a:cubicBezTo>
                  <a:cubicBezTo>
                    <a:pt x="242387" y="76830"/>
                    <a:pt x="251817" y="70485"/>
                    <a:pt x="259913" y="62376"/>
                  </a:cubicBezTo>
                  <a:cubicBezTo>
                    <a:pt x="268010" y="54268"/>
                    <a:pt x="274380" y="44839"/>
                    <a:pt x="278821" y="34337"/>
                  </a:cubicBezTo>
                  <a:cubicBezTo>
                    <a:pt x="283416" y="23455"/>
                    <a:pt x="285750" y="11906"/>
                    <a:pt x="285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8128" y="3603231"/>
              <a:ext cx="7143750" cy="95215"/>
            </a:xfrm>
            <a:custGeom>
              <a:avLst/>
              <a:gdLst/>
              <a:ahLst/>
              <a:cxnLst/>
              <a:rect l="l" t="t" r="r" b="b"/>
              <a:pathLst>
                <a:path w="285750" h="4466" extrusionOk="0">
                  <a:moveTo>
                    <a:pt x="0" y="1"/>
                  </a:moveTo>
                  <a:lnTo>
                    <a:pt x="0" y="4466"/>
                  </a:lnTo>
                  <a:lnTo>
                    <a:pt x="285750" y="4466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3298107" y="1232837"/>
            <a:ext cx="2547725" cy="1194191"/>
            <a:chOff x="2770472" y="1768882"/>
            <a:chExt cx="3603062" cy="1605742"/>
          </a:xfrm>
        </p:grpSpPr>
        <p:sp>
          <p:nvSpPr>
            <p:cNvPr id="59" name="Google Shape;59;p13"/>
            <p:cNvSpPr/>
            <p:nvPr/>
          </p:nvSpPr>
          <p:spPr>
            <a:xfrm>
              <a:off x="4143056" y="1768882"/>
              <a:ext cx="859175" cy="800367"/>
            </a:xfrm>
            <a:custGeom>
              <a:avLst/>
              <a:gdLst/>
              <a:ahLst/>
              <a:cxnLst/>
              <a:rect l="l" t="t" r="r" b="b"/>
              <a:pathLst>
                <a:path w="59696" h="55610" extrusionOk="0">
                  <a:moveTo>
                    <a:pt x="54340" y="2209"/>
                  </a:moveTo>
                  <a:cubicBezTo>
                    <a:pt x="54874" y="2209"/>
                    <a:pt x="55446" y="2368"/>
                    <a:pt x="55959" y="2588"/>
                  </a:cubicBezTo>
                  <a:cubicBezTo>
                    <a:pt x="56670" y="2944"/>
                    <a:pt x="57471" y="3744"/>
                    <a:pt x="57382" y="4634"/>
                  </a:cubicBezTo>
                  <a:cubicBezTo>
                    <a:pt x="57382" y="5168"/>
                    <a:pt x="57026" y="5791"/>
                    <a:pt x="56315" y="6591"/>
                  </a:cubicBezTo>
                  <a:cubicBezTo>
                    <a:pt x="54001" y="9082"/>
                    <a:pt x="47418" y="11484"/>
                    <a:pt x="36743" y="13530"/>
                  </a:cubicBezTo>
                  <a:cubicBezTo>
                    <a:pt x="41547" y="6947"/>
                    <a:pt x="46884" y="3122"/>
                    <a:pt x="52578" y="2321"/>
                  </a:cubicBezTo>
                  <a:cubicBezTo>
                    <a:pt x="53023" y="2232"/>
                    <a:pt x="53468" y="2232"/>
                    <a:pt x="54001" y="2232"/>
                  </a:cubicBezTo>
                  <a:cubicBezTo>
                    <a:pt x="54112" y="2216"/>
                    <a:pt x="54225" y="2209"/>
                    <a:pt x="54340" y="2209"/>
                  </a:cubicBezTo>
                  <a:close/>
                  <a:moveTo>
                    <a:pt x="54078" y="1"/>
                  </a:moveTo>
                  <a:cubicBezTo>
                    <a:pt x="53501" y="1"/>
                    <a:pt x="52884" y="60"/>
                    <a:pt x="52222" y="186"/>
                  </a:cubicBezTo>
                  <a:cubicBezTo>
                    <a:pt x="45461" y="1165"/>
                    <a:pt x="39145" y="5880"/>
                    <a:pt x="33629" y="14153"/>
                  </a:cubicBezTo>
                  <a:cubicBezTo>
                    <a:pt x="32917" y="14242"/>
                    <a:pt x="32116" y="14420"/>
                    <a:pt x="31405" y="14509"/>
                  </a:cubicBezTo>
                  <a:cubicBezTo>
                    <a:pt x="30693" y="14598"/>
                    <a:pt x="30159" y="14687"/>
                    <a:pt x="29892" y="14776"/>
                  </a:cubicBezTo>
                  <a:cubicBezTo>
                    <a:pt x="28914" y="14954"/>
                    <a:pt x="27935" y="15132"/>
                    <a:pt x="26868" y="15310"/>
                  </a:cubicBezTo>
                  <a:lnTo>
                    <a:pt x="24910" y="15666"/>
                  </a:lnTo>
                  <a:cubicBezTo>
                    <a:pt x="21278" y="16303"/>
                    <a:pt x="13904" y="17488"/>
                    <a:pt x="8704" y="17488"/>
                  </a:cubicBezTo>
                  <a:cubicBezTo>
                    <a:pt x="6644" y="17488"/>
                    <a:pt x="4925" y="17302"/>
                    <a:pt x="3915" y="16822"/>
                  </a:cubicBezTo>
                  <a:cubicBezTo>
                    <a:pt x="2937" y="16377"/>
                    <a:pt x="2314" y="15843"/>
                    <a:pt x="2225" y="15310"/>
                  </a:cubicBezTo>
                  <a:cubicBezTo>
                    <a:pt x="2136" y="15043"/>
                    <a:pt x="2136" y="14865"/>
                    <a:pt x="2136" y="14598"/>
                  </a:cubicBezTo>
                  <a:cubicBezTo>
                    <a:pt x="2225" y="14420"/>
                    <a:pt x="2314" y="14153"/>
                    <a:pt x="2403" y="13975"/>
                  </a:cubicBezTo>
                  <a:cubicBezTo>
                    <a:pt x="3559" y="12285"/>
                    <a:pt x="7118" y="11128"/>
                    <a:pt x="9164" y="10684"/>
                  </a:cubicBezTo>
                  <a:cubicBezTo>
                    <a:pt x="10525" y="10404"/>
                    <a:pt x="11914" y="10262"/>
                    <a:pt x="13265" y="10262"/>
                  </a:cubicBezTo>
                  <a:cubicBezTo>
                    <a:pt x="15358" y="10262"/>
                    <a:pt x="17363" y="10604"/>
                    <a:pt x="19039" y="11306"/>
                  </a:cubicBezTo>
                  <a:cubicBezTo>
                    <a:pt x="20729" y="12018"/>
                    <a:pt x="22242" y="12997"/>
                    <a:pt x="23487" y="14331"/>
                  </a:cubicBezTo>
                  <a:lnTo>
                    <a:pt x="23487" y="14420"/>
                  </a:lnTo>
                  <a:lnTo>
                    <a:pt x="25978" y="13975"/>
                  </a:lnTo>
                  <a:lnTo>
                    <a:pt x="25800" y="13797"/>
                  </a:lnTo>
                  <a:cubicBezTo>
                    <a:pt x="24199" y="11840"/>
                    <a:pt x="22153" y="10239"/>
                    <a:pt x="19840" y="9260"/>
                  </a:cubicBezTo>
                  <a:cubicBezTo>
                    <a:pt x="17857" y="8489"/>
                    <a:pt x="15602" y="8093"/>
                    <a:pt x="13222" y="8093"/>
                  </a:cubicBezTo>
                  <a:cubicBezTo>
                    <a:pt x="11757" y="8093"/>
                    <a:pt x="10245" y="8243"/>
                    <a:pt x="8719" y="8548"/>
                  </a:cubicBezTo>
                  <a:cubicBezTo>
                    <a:pt x="7207" y="8904"/>
                    <a:pt x="2403" y="10061"/>
                    <a:pt x="623" y="12819"/>
                  </a:cubicBezTo>
                  <a:cubicBezTo>
                    <a:pt x="357" y="13264"/>
                    <a:pt x="179" y="13708"/>
                    <a:pt x="90" y="14242"/>
                  </a:cubicBezTo>
                  <a:cubicBezTo>
                    <a:pt x="1" y="14776"/>
                    <a:pt x="1" y="15310"/>
                    <a:pt x="90" y="15754"/>
                  </a:cubicBezTo>
                  <a:cubicBezTo>
                    <a:pt x="357" y="17089"/>
                    <a:pt x="1335" y="18068"/>
                    <a:pt x="3114" y="18868"/>
                  </a:cubicBezTo>
                  <a:cubicBezTo>
                    <a:pt x="4333" y="19410"/>
                    <a:pt x="6303" y="19622"/>
                    <a:pt x="8648" y="19622"/>
                  </a:cubicBezTo>
                  <a:cubicBezTo>
                    <a:pt x="14007" y="19622"/>
                    <a:pt x="21329" y="18516"/>
                    <a:pt x="26156" y="17712"/>
                  </a:cubicBezTo>
                  <a:cubicBezTo>
                    <a:pt x="27401" y="17445"/>
                    <a:pt x="27846" y="17356"/>
                    <a:pt x="28024" y="17267"/>
                  </a:cubicBezTo>
                  <a:lnTo>
                    <a:pt x="30337" y="16822"/>
                  </a:lnTo>
                  <a:cubicBezTo>
                    <a:pt x="30515" y="16822"/>
                    <a:pt x="31049" y="16733"/>
                    <a:pt x="31672" y="16644"/>
                  </a:cubicBezTo>
                  <a:lnTo>
                    <a:pt x="32116" y="16555"/>
                  </a:lnTo>
                  <a:lnTo>
                    <a:pt x="32116" y="16555"/>
                  </a:lnTo>
                  <a:cubicBezTo>
                    <a:pt x="30782" y="18690"/>
                    <a:pt x="29626" y="20825"/>
                    <a:pt x="28647" y="22960"/>
                  </a:cubicBezTo>
                  <a:cubicBezTo>
                    <a:pt x="27490" y="25451"/>
                    <a:pt x="26423" y="28031"/>
                    <a:pt x="25533" y="30700"/>
                  </a:cubicBezTo>
                  <a:cubicBezTo>
                    <a:pt x="24199" y="34704"/>
                    <a:pt x="22508" y="40753"/>
                    <a:pt x="22864" y="46447"/>
                  </a:cubicBezTo>
                  <a:cubicBezTo>
                    <a:pt x="22864" y="47692"/>
                    <a:pt x="23131" y="48938"/>
                    <a:pt x="23398" y="50183"/>
                  </a:cubicBezTo>
                  <a:cubicBezTo>
                    <a:pt x="23932" y="52229"/>
                    <a:pt x="25711" y="55610"/>
                    <a:pt x="28647" y="55610"/>
                  </a:cubicBezTo>
                  <a:lnTo>
                    <a:pt x="28914" y="55610"/>
                  </a:lnTo>
                  <a:cubicBezTo>
                    <a:pt x="32739" y="55343"/>
                    <a:pt x="33985" y="50361"/>
                    <a:pt x="34341" y="48315"/>
                  </a:cubicBezTo>
                  <a:cubicBezTo>
                    <a:pt x="35230" y="42977"/>
                    <a:pt x="34519" y="37728"/>
                    <a:pt x="33629" y="33280"/>
                  </a:cubicBezTo>
                  <a:cubicBezTo>
                    <a:pt x="33184" y="30700"/>
                    <a:pt x="32561" y="28120"/>
                    <a:pt x="31761" y="25540"/>
                  </a:cubicBezTo>
                  <a:lnTo>
                    <a:pt x="31672" y="25096"/>
                  </a:lnTo>
                  <a:lnTo>
                    <a:pt x="31494" y="25540"/>
                  </a:lnTo>
                  <a:lnTo>
                    <a:pt x="30337" y="28209"/>
                  </a:lnTo>
                  <a:lnTo>
                    <a:pt x="30337" y="28298"/>
                  </a:lnTo>
                  <a:cubicBezTo>
                    <a:pt x="30782" y="30078"/>
                    <a:pt x="31138" y="31857"/>
                    <a:pt x="31494" y="33725"/>
                  </a:cubicBezTo>
                  <a:cubicBezTo>
                    <a:pt x="32294" y="37995"/>
                    <a:pt x="33006" y="42977"/>
                    <a:pt x="32116" y="47959"/>
                  </a:cubicBezTo>
                  <a:cubicBezTo>
                    <a:pt x="31939" y="49205"/>
                    <a:pt x="31049" y="53297"/>
                    <a:pt x="28736" y="53475"/>
                  </a:cubicBezTo>
                  <a:cubicBezTo>
                    <a:pt x="28707" y="53476"/>
                    <a:pt x="28678" y="53477"/>
                    <a:pt x="28649" y="53477"/>
                  </a:cubicBezTo>
                  <a:cubicBezTo>
                    <a:pt x="27090" y="53477"/>
                    <a:pt x="25881" y="51134"/>
                    <a:pt x="25444" y="49649"/>
                  </a:cubicBezTo>
                  <a:cubicBezTo>
                    <a:pt x="25177" y="48582"/>
                    <a:pt x="24999" y="47514"/>
                    <a:pt x="24999" y="46358"/>
                  </a:cubicBezTo>
                  <a:cubicBezTo>
                    <a:pt x="24733" y="43155"/>
                    <a:pt x="25266" y="39597"/>
                    <a:pt x="26423" y="35237"/>
                  </a:cubicBezTo>
                  <a:cubicBezTo>
                    <a:pt x="27312" y="31768"/>
                    <a:pt x="28558" y="28387"/>
                    <a:pt x="30070" y="25096"/>
                  </a:cubicBezTo>
                  <a:cubicBezTo>
                    <a:pt x="31227" y="22427"/>
                    <a:pt x="32561" y="19936"/>
                    <a:pt x="34074" y="17445"/>
                  </a:cubicBezTo>
                  <a:cubicBezTo>
                    <a:pt x="34341" y="17000"/>
                    <a:pt x="34696" y="16555"/>
                    <a:pt x="34963" y="16110"/>
                  </a:cubicBezTo>
                  <a:cubicBezTo>
                    <a:pt x="47507" y="13797"/>
                    <a:pt x="54980" y="11128"/>
                    <a:pt x="57916" y="8015"/>
                  </a:cubicBezTo>
                  <a:cubicBezTo>
                    <a:pt x="58628" y="7303"/>
                    <a:pt x="59428" y="6235"/>
                    <a:pt x="59517" y="4812"/>
                  </a:cubicBezTo>
                  <a:cubicBezTo>
                    <a:pt x="59695" y="3122"/>
                    <a:pt x="58539" y="1342"/>
                    <a:pt x="56848" y="542"/>
                  </a:cubicBezTo>
                  <a:cubicBezTo>
                    <a:pt x="56044" y="197"/>
                    <a:pt x="55128" y="1"/>
                    <a:pt x="54078" y="1"/>
                  </a:cubicBezTo>
                  <a:close/>
                </a:path>
              </a:pathLst>
            </a:custGeom>
            <a:solidFill>
              <a:srgbClr val="5D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70472" y="2718859"/>
              <a:ext cx="400774" cy="365123"/>
            </a:xfrm>
            <a:custGeom>
              <a:avLst/>
              <a:gdLst/>
              <a:ahLst/>
              <a:cxnLst/>
              <a:rect l="l" t="t" r="r" b="b"/>
              <a:pathLst>
                <a:path w="27846" h="25369" extrusionOk="0">
                  <a:moveTo>
                    <a:pt x="13724" y="0"/>
                  </a:moveTo>
                  <a:cubicBezTo>
                    <a:pt x="11967" y="0"/>
                    <a:pt x="10218" y="344"/>
                    <a:pt x="8541" y="903"/>
                  </a:cubicBezTo>
                  <a:cubicBezTo>
                    <a:pt x="6850" y="1437"/>
                    <a:pt x="5338" y="2238"/>
                    <a:pt x="4003" y="3394"/>
                  </a:cubicBezTo>
                  <a:cubicBezTo>
                    <a:pt x="2758" y="4551"/>
                    <a:pt x="1690" y="5974"/>
                    <a:pt x="1068" y="7487"/>
                  </a:cubicBezTo>
                  <a:cubicBezTo>
                    <a:pt x="356" y="9177"/>
                    <a:pt x="0" y="11045"/>
                    <a:pt x="0" y="12824"/>
                  </a:cubicBezTo>
                  <a:cubicBezTo>
                    <a:pt x="0" y="14693"/>
                    <a:pt x="356" y="16472"/>
                    <a:pt x="979" y="18162"/>
                  </a:cubicBezTo>
                  <a:cubicBezTo>
                    <a:pt x="1601" y="19675"/>
                    <a:pt x="2580" y="21009"/>
                    <a:pt x="3826" y="22077"/>
                  </a:cubicBezTo>
                  <a:cubicBezTo>
                    <a:pt x="5071" y="23144"/>
                    <a:pt x="6583" y="24034"/>
                    <a:pt x="8185" y="24479"/>
                  </a:cubicBezTo>
                  <a:cubicBezTo>
                    <a:pt x="9964" y="25101"/>
                    <a:pt x="11921" y="25368"/>
                    <a:pt x="13878" y="25368"/>
                  </a:cubicBezTo>
                  <a:cubicBezTo>
                    <a:pt x="16992" y="25279"/>
                    <a:pt x="19572" y="24479"/>
                    <a:pt x="21529" y="22699"/>
                  </a:cubicBezTo>
                  <a:cubicBezTo>
                    <a:pt x="22912" y="21442"/>
                    <a:pt x="23895" y="19830"/>
                    <a:pt x="24478" y="17863"/>
                  </a:cubicBezTo>
                  <a:lnTo>
                    <a:pt x="24478" y="17863"/>
                  </a:lnTo>
                  <a:cubicBezTo>
                    <a:pt x="24444" y="18246"/>
                    <a:pt x="24410" y="18642"/>
                    <a:pt x="24376" y="19052"/>
                  </a:cubicBezTo>
                  <a:cubicBezTo>
                    <a:pt x="24198" y="20119"/>
                    <a:pt x="24109" y="21098"/>
                    <a:pt x="24020" y="22165"/>
                  </a:cubicBezTo>
                  <a:cubicBezTo>
                    <a:pt x="23931" y="23144"/>
                    <a:pt x="23931" y="24123"/>
                    <a:pt x="23931" y="24923"/>
                  </a:cubicBezTo>
                  <a:lnTo>
                    <a:pt x="27846" y="24923"/>
                  </a:lnTo>
                  <a:lnTo>
                    <a:pt x="27846" y="13002"/>
                  </a:lnTo>
                  <a:lnTo>
                    <a:pt x="14501" y="13002"/>
                  </a:lnTo>
                  <a:lnTo>
                    <a:pt x="14501" y="16116"/>
                  </a:lnTo>
                  <a:lnTo>
                    <a:pt x="22894" y="16116"/>
                  </a:lnTo>
                  <a:cubicBezTo>
                    <a:pt x="22543" y="17100"/>
                    <a:pt x="22048" y="17999"/>
                    <a:pt x="21351" y="18696"/>
                  </a:cubicBezTo>
                  <a:cubicBezTo>
                    <a:pt x="20462" y="19586"/>
                    <a:pt x="19394" y="20297"/>
                    <a:pt x="18238" y="20742"/>
                  </a:cubicBezTo>
                  <a:cubicBezTo>
                    <a:pt x="16903" y="21276"/>
                    <a:pt x="15391" y="21454"/>
                    <a:pt x="13967" y="21454"/>
                  </a:cubicBezTo>
                  <a:cubicBezTo>
                    <a:pt x="11832" y="21454"/>
                    <a:pt x="10053" y="21098"/>
                    <a:pt x="8630" y="20386"/>
                  </a:cubicBezTo>
                  <a:cubicBezTo>
                    <a:pt x="7295" y="19763"/>
                    <a:pt x="6228" y="18696"/>
                    <a:pt x="5516" y="17361"/>
                  </a:cubicBezTo>
                  <a:cubicBezTo>
                    <a:pt x="4804" y="16027"/>
                    <a:pt x="4448" y="14426"/>
                    <a:pt x="4448" y="12824"/>
                  </a:cubicBezTo>
                  <a:cubicBezTo>
                    <a:pt x="4448" y="11134"/>
                    <a:pt x="4804" y="9533"/>
                    <a:pt x="5694" y="8109"/>
                  </a:cubicBezTo>
                  <a:cubicBezTo>
                    <a:pt x="6494" y="6775"/>
                    <a:pt x="7651" y="5618"/>
                    <a:pt x="9074" y="4907"/>
                  </a:cubicBezTo>
                  <a:cubicBezTo>
                    <a:pt x="10516" y="4186"/>
                    <a:pt x="12173" y="3826"/>
                    <a:pt x="13787" y="3826"/>
                  </a:cubicBezTo>
                  <a:cubicBezTo>
                    <a:pt x="13966" y="3826"/>
                    <a:pt x="14145" y="3830"/>
                    <a:pt x="14323" y="3839"/>
                  </a:cubicBezTo>
                  <a:cubicBezTo>
                    <a:pt x="14507" y="3828"/>
                    <a:pt x="14689" y="3822"/>
                    <a:pt x="14871" y="3822"/>
                  </a:cubicBezTo>
                  <a:cubicBezTo>
                    <a:pt x="16091" y="3822"/>
                    <a:pt x="17253" y="4074"/>
                    <a:pt x="18416" y="4462"/>
                  </a:cubicBezTo>
                  <a:cubicBezTo>
                    <a:pt x="19483" y="4818"/>
                    <a:pt x="20373" y="5440"/>
                    <a:pt x="21173" y="6241"/>
                  </a:cubicBezTo>
                  <a:cubicBezTo>
                    <a:pt x="21974" y="7042"/>
                    <a:pt x="22508" y="8020"/>
                    <a:pt x="22775" y="9088"/>
                  </a:cubicBezTo>
                  <a:lnTo>
                    <a:pt x="26867" y="9088"/>
                  </a:lnTo>
                  <a:cubicBezTo>
                    <a:pt x="26778" y="7309"/>
                    <a:pt x="26155" y="5618"/>
                    <a:pt x="24999" y="4284"/>
                  </a:cubicBezTo>
                  <a:cubicBezTo>
                    <a:pt x="23931" y="2860"/>
                    <a:pt x="22419" y="1793"/>
                    <a:pt x="20729" y="1081"/>
                  </a:cubicBezTo>
                  <a:cubicBezTo>
                    <a:pt x="18887" y="361"/>
                    <a:pt x="16973" y="0"/>
                    <a:pt x="14988" y="0"/>
                  </a:cubicBezTo>
                  <a:cubicBezTo>
                    <a:pt x="14767" y="0"/>
                    <a:pt x="14546" y="5"/>
                    <a:pt x="14323" y="14"/>
                  </a:cubicBezTo>
                  <a:cubicBezTo>
                    <a:pt x="14123" y="5"/>
                    <a:pt x="13924" y="0"/>
                    <a:pt x="1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244216" y="2697285"/>
              <a:ext cx="61470" cy="380293"/>
            </a:xfrm>
            <a:custGeom>
              <a:avLst/>
              <a:gdLst/>
              <a:ahLst/>
              <a:cxnLst/>
              <a:rect l="l" t="t" r="r" b="b"/>
              <a:pathLst>
                <a:path w="4271" h="26423" extrusionOk="0">
                  <a:moveTo>
                    <a:pt x="1" y="0"/>
                  </a:moveTo>
                  <a:lnTo>
                    <a:pt x="1" y="26422"/>
                  </a:lnTo>
                  <a:lnTo>
                    <a:pt x="4271" y="26422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363300" y="2800839"/>
              <a:ext cx="318823" cy="282021"/>
            </a:xfrm>
            <a:custGeom>
              <a:avLst/>
              <a:gdLst/>
              <a:ahLst/>
              <a:cxnLst/>
              <a:rect l="l" t="t" r="r" b="b"/>
              <a:pathLst>
                <a:path w="22152" h="19595" extrusionOk="0">
                  <a:moveTo>
                    <a:pt x="11121" y="3392"/>
                  </a:moveTo>
                  <a:cubicBezTo>
                    <a:pt x="12277" y="3392"/>
                    <a:pt x="13434" y="3659"/>
                    <a:pt x="14501" y="4193"/>
                  </a:cubicBezTo>
                  <a:cubicBezTo>
                    <a:pt x="15480" y="4637"/>
                    <a:pt x="16280" y="5438"/>
                    <a:pt x="16814" y="6328"/>
                  </a:cubicBezTo>
                  <a:cubicBezTo>
                    <a:pt x="17437" y="7395"/>
                    <a:pt x="17793" y="8641"/>
                    <a:pt x="17793" y="9797"/>
                  </a:cubicBezTo>
                  <a:cubicBezTo>
                    <a:pt x="17793" y="11043"/>
                    <a:pt x="17526" y="12199"/>
                    <a:pt x="16814" y="13267"/>
                  </a:cubicBezTo>
                  <a:cubicBezTo>
                    <a:pt x="16280" y="14245"/>
                    <a:pt x="15391" y="14957"/>
                    <a:pt x="14412" y="15402"/>
                  </a:cubicBezTo>
                  <a:cubicBezTo>
                    <a:pt x="13434" y="15936"/>
                    <a:pt x="12277" y="16203"/>
                    <a:pt x="11121" y="16203"/>
                  </a:cubicBezTo>
                  <a:cubicBezTo>
                    <a:pt x="9964" y="16203"/>
                    <a:pt x="8807" y="15936"/>
                    <a:pt x="7740" y="15402"/>
                  </a:cubicBezTo>
                  <a:cubicBezTo>
                    <a:pt x="6672" y="14957"/>
                    <a:pt x="5872" y="14245"/>
                    <a:pt x="5249" y="13267"/>
                  </a:cubicBezTo>
                  <a:cubicBezTo>
                    <a:pt x="4626" y="12288"/>
                    <a:pt x="4359" y="11043"/>
                    <a:pt x="4359" y="9797"/>
                  </a:cubicBezTo>
                  <a:cubicBezTo>
                    <a:pt x="4359" y="8641"/>
                    <a:pt x="4626" y="7395"/>
                    <a:pt x="5249" y="6328"/>
                  </a:cubicBezTo>
                  <a:cubicBezTo>
                    <a:pt x="5872" y="5438"/>
                    <a:pt x="6761" y="4637"/>
                    <a:pt x="7740" y="4193"/>
                  </a:cubicBezTo>
                  <a:cubicBezTo>
                    <a:pt x="8807" y="3659"/>
                    <a:pt x="9964" y="3392"/>
                    <a:pt x="11121" y="3392"/>
                  </a:cubicBezTo>
                  <a:close/>
                  <a:moveTo>
                    <a:pt x="10624" y="0"/>
                  </a:moveTo>
                  <a:cubicBezTo>
                    <a:pt x="8834" y="0"/>
                    <a:pt x="7056" y="435"/>
                    <a:pt x="5427" y="1168"/>
                  </a:cubicBezTo>
                  <a:cubicBezTo>
                    <a:pt x="3826" y="1880"/>
                    <a:pt x="2491" y="3036"/>
                    <a:pt x="1513" y="4548"/>
                  </a:cubicBezTo>
                  <a:cubicBezTo>
                    <a:pt x="445" y="6150"/>
                    <a:pt x="0" y="7929"/>
                    <a:pt x="0" y="9797"/>
                  </a:cubicBezTo>
                  <a:cubicBezTo>
                    <a:pt x="0" y="11754"/>
                    <a:pt x="445" y="13534"/>
                    <a:pt x="1513" y="15135"/>
                  </a:cubicBezTo>
                  <a:cubicBezTo>
                    <a:pt x="2491" y="16647"/>
                    <a:pt x="3826" y="17804"/>
                    <a:pt x="5427" y="18516"/>
                  </a:cubicBezTo>
                  <a:cubicBezTo>
                    <a:pt x="7055" y="19167"/>
                    <a:pt x="8831" y="19594"/>
                    <a:pt x="10621" y="19594"/>
                  </a:cubicBezTo>
                  <a:cubicBezTo>
                    <a:pt x="10787" y="19594"/>
                    <a:pt x="10954" y="19591"/>
                    <a:pt x="11121" y="19583"/>
                  </a:cubicBezTo>
                  <a:cubicBezTo>
                    <a:pt x="11287" y="19591"/>
                    <a:pt x="11453" y="19594"/>
                    <a:pt x="11619" y="19594"/>
                  </a:cubicBezTo>
                  <a:cubicBezTo>
                    <a:pt x="13395" y="19594"/>
                    <a:pt x="15097" y="19167"/>
                    <a:pt x="16725" y="18516"/>
                  </a:cubicBezTo>
                  <a:cubicBezTo>
                    <a:pt x="18327" y="17804"/>
                    <a:pt x="19661" y="16647"/>
                    <a:pt x="20640" y="15135"/>
                  </a:cubicBezTo>
                  <a:cubicBezTo>
                    <a:pt x="21618" y="13534"/>
                    <a:pt x="22152" y="11754"/>
                    <a:pt x="22063" y="9797"/>
                  </a:cubicBezTo>
                  <a:cubicBezTo>
                    <a:pt x="22152" y="7929"/>
                    <a:pt x="21618" y="6150"/>
                    <a:pt x="20640" y="4548"/>
                  </a:cubicBezTo>
                  <a:cubicBezTo>
                    <a:pt x="19661" y="3036"/>
                    <a:pt x="18327" y="1880"/>
                    <a:pt x="16725" y="1168"/>
                  </a:cubicBezTo>
                  <a:cubicBezTo>
                    <a:pt x="15096" y="435"/>
                    <a:pt x="13393" y="0"/>
                    <a:pt x="11615" y="0"/>
                  </a:cubicBezTo>
                  <a:cubicBezTo>
                    <a:pt x="11451" y="0"/>
                    <a:pt x="11286" y="4"/>
                    <a:pt x="11121" y="11"/>
                  </a:cubicBezTo>
                  <a:cubicBezTo>
                    <a:pt x="10955" y="4"/>
                    <a:pt x="10790" y="0"/>
                    <a:pt x="10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744859" y="2697285"/>
              <a:ext cx="312432" cy="385604"/>
            </a:xfrm>
            <a:custGeom>
              <a:avLst/>
              <a:gdLst/>
              <a:ahLst/>
              <a:cxnLst/>
              <a:rect l="l" t="t" r="r" b="b"/>
              <a:pathLst>
                <a:path w="21708" h="26792" extrusionOk="0">
                  <a:moveTo>
                    <a:pt x="10468" y="10659"/>
                  </a:moveTo>
                  <a:cubicBezTo>
                    <a:pt x="10626" y="10659"/>
                    <a:pt x="10784" y="10665"/>
                    <a:pt x="10943" y="10676"/>
                  </a:cubicBezTo>
                  <a:cubicBezTo>
                    <a:pt x="12989" y="10676"/>
                    <a:pt x="14590" y="11210"/>
                    <a:pt x="15658" y="12455"/>
                  </a:cubicBezTo>
                  <a:cubicBezTo>
                    <a:pt x="16725" y="13612"/>
                    <a:pt x="17348" y="15124"/>
                    <a:pt x="17348" y="16992"/>
                  </a:cubicBezTo>
                  <a:cubicBezTo>
                    <a:pt x="17348" y="18149"/>
                    <a:pt x="17081" y="19305"/>
                    <a:pt x="16547" y="20284"/>
                  </a:cubicBezTo>
                  <a:cubicBezTo>
                    <a:pt x="16014" y="21262"/>
                    <a:pt x="15213" y="21974"/>
                    <a:pt x="14323" y="22508"/>
                  </a:cubicBezTo>
                  <a:cubicBezTo>
                    <a:pt x="13389" y="23053"/>
                    <a:pt x="12387" y="23325"/>
                    <a:pt x="11376" y="23325"/>
                  </a:cubicBezTo>
                  <a:cubicBezTo>
                    <a:pt x="11232" y="23325"/>
                    <a:pt x="11087" y="23320"/>
                    <a:pt x="10943" y="23309"/>
                  </a:cubicBezTo>
                  <a:cubicBezTo>
                    <a:pt x="10814" y="23318"/>
                    <a:pt x="10686" y="23322"/>
                    <a:pt x="10557" y="23322"/>
                  </a:cubicBezTo>
                  <a:cubicBezTo>
                    <a:pt x="9441" y="23322"/>
                    <a:pt x="8332" y="22987"/>
                    <a:pt x="7295" y="22508"/>
                  </a:cubicBezTo>
                  <a:cubicBezTo>
                    <a:pt x="6406" y="21974"/>
                    <a:pt x="5605" y="21174"/>
                    <a:pt x="5071" y="20284"/>
                  </a:cubicBezTo>
                  <a:cubicBezTo>
                    <a:pt x="4537" y="19305"/>
                    <a:pt x="4270" y="18149"/>
                    <a:pt x="4270" y="16992"/>
                  </a:cubicBezTo>
                  <a:lnTo>
                    <a:pt x="4270" y="16269"/>
                  </a:lnTo>
                  <a:lnTo>
                    <a:pt x="4270" y="16269"/>
                  </a:lnTo>
                  <a:cubicBezTo>
                    <a:pt x="4338" y="15357"/>
                    <a:pt x="4649" y="14456"/>
                    <a:pt x="5071" y="13612"/>
                  </a:cubicBezTo>
                  <a:cubicBezTo>
                    <a:pt x="5605" y="12722"/>
                    <a:pt x="6406" y="11921"/>
                    <a:pt x="7384" y="11388"/>
                  </a:cubicBezTo>
                  <a:cubicBezTo>
                    <a:pt x="8316" y="10922"/>
                    <a:pt x="9384" y="10659"/>
                    <a:pt x="10468" y="10659"/>
                  </a:cubicBezTo>
                  <a:close/>
                  <a:moveTo>
                    <a:pt x="0" y="0"/>
                  </a:moveTo>
                  <a:lnTo>
                    <a:pt x="0" y="26422"/>
                  </a:lnTo>
                  <a:lnTo>
                    <a:pt x="3915" y="26422"/>
                  </a:lnTo>
                  <a:cubicBezTo>
                    <a:pt x="4004" y="25800"/>
                    <a:pt x="4092" y="25088"/>
                    <a:pt x="4181" y="24198"/>
                  </a:cubicBezTo>
                  <a:cubicBezTo>
                    <a:pt x="4181" y="23398"/>
                    <a:pt x="4270" y="22597"/>
                    <a:pt x="4270" y="21885"/>
                  </a:cubicBezTo>
                  <a:lnTo>
                    <a:pt x="4270" y="20284"/>
                  </a:lnTo>
                  <a:cubicBezTo>
                    <a:pt x="4537" y="21440"/>
                    <a:pt x="5071" y="22508"/>
                    <a:pt x="5694" y="23487"/>
                  </a:cubicBezTo>
                  <a:cubicBezTo>
                    <a:pt x="6317" y="24465"/>
                    <a:pt x="7206" y="25266"/>
                    <a:pt x="8274" y="25889"/>
                  </a:cubicBezTo>
                  <a:cubicBezTo>
                    <a:pt x="9392" y="26448"/>
                    <a:pt x="10582" y="26792"/>
                    <a:pt x="11844" y="26792"/>
                  </a:cubicBezTo>
                  <a:cubicBezTo>
                    <a:pt x="11987" y="26792"/>
                    <a:pt x="12132" y="26787"/>
                    <a:pt x="12277" y="26778"/>
                  </a:cubicBezTo>
                  <a:cubicBezTo>
                    <a:pt x="12419" y="26786"/>
                    <a:pt x="12560" y="26789"/>
                    <a:pt x="12701" y="26789"/>
                  </a:cubicBezTo>
                  <a:cubicBezTo>
                    <a:pt x="14236" y="26789"/>
                    <a:pt x="15696" y="26348"/>
                    <a:pt x="17081" y="25533"/>
                  </a:cubicBezTo>
                  <a:cubicBezTo>
                    <a:pt x="18505" y="24732"/>
                    <a:pt x="19661" y="23576"/>
                    <a:pt x="20373" y="22152"/>
                  </a:cubicBezTo>
                  <a:cubicBezTo>
                    <a:pt x="21262" y="20551"/>
                    <a:pt x="21707" y="18772"/>
                    <a:pt x="21618" y="16992"/>
                  </a:cubicBezTo>
                  <a:cubicBezTo>
                    <a:pt x="21707" y="15213"/>
                    <a:pt x="21262" y="13434"/>
                    <a:pt x="20462" y="11921"/>
                  </a:cubicBezTo>
                  <a:cubicBezTo>
                    <a:pt x="19661" y="10409"/>
                    <a:pt x="18505" y="9252"/>
                    <a:pt x="17170" y="8452"/>
                  </a:cubicBezTo>
                  <a:cubicBezTo>
                    <a:pt x="15785" y="7637"/>
                    <a:pt x="14250" y="7195"/>
                    <a:pt x="12703" y="7195"/>
                  </a:cubicBezTo>
                  <a:cubicBezTo>
                    <a:pt x="12561" y="7195"/>
                    <a:pt x="12419" y="7199"/>
                    <a:pt x="12277" y="7206"/>
                  </a:cubicBezTo>
                  <a:cubicBezTo>
                    <a:pt x="12096" y="7195"/>
                    <a:pt x="11917" y="7189"/>
                    <a:pt x="11739" y="7189"/>
                  </a:cubicBezTo>
                  <a:cubicBezTo>
                    <a:pt x="10516" y="7189"/>
                    <a:pt x="9361" y="7452"/>
                    <a:pt x="8274" y="7918"/>
                  </a:cubicBezTo>
                  <a:cubicBezTo>
                    <a:pt x="7206" y="8452"/>
                    <a:pt x="6317" y="9163"/>
                    <a:pt x="5694" y="10053"/>
                  </a:cubicBezTo>
                  <a:cubicBezTo>
                    <a:pt x="4982" y="11032"/>
                    <a:pt x="4537" y="12099"/>
                    <a:pt x="4270" y="13167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095691" y="2800839"/>
              <a:ext cx="313713" cy="282050"/>
            </a:xfrm>
            <a:custGeom>
              <a:avLst/>
              <a:gdLst/>
              <a:ahLst/>
              <a:cxnLst/>
              <a:rect l="l" t="t" r="r" b="b"/>
              <a:pathLst>
                <a:path w="21797" h="19597" extrusionOk="0">
                  <a:moveTo>
                    <a:pt x="10765" y="16114"/>
                  </a:moveTo>
                  <a:cubicBezTo>
                    <a:pt x="10780" y="16115"/>
                    <a:pt x="10795" y="16116"/>
                    <a:pt x="10811" y="16117"/>
                  </a:cubicBezTo>
                  <a:lnTo>
                    <a:pt x="10811" y="16117"/>
                  </a:lnTo>
                  <a:cubicBezTo>
                    <a:pt x="10825" y="16116"/>
                    <a:pt x="10839" y="16115"/>
                    <a:pt x="10854" y="16114"/>
                  </a:cubicBezTo>
                  <a:close/>
                  <a:moveTo>
                    <a:pt x="10765" y="3481"/>
                  </a:moveTo>
                  <a:cubicBezTo>
                    <a:pt x="12010" y="3481"/>
                    <a:pt x="13256" y="3748"/>
                    <a:pt x="14412" y="4282"/>
                  </a:cubicBezTo>
                  <a:cubicBezTo>
                    <a:pt x="15391" y="4726"/>
                    <a:pt x="16191" y="5527"/>
                    <a:pt x="16725" y="6417"/>
                  </a:cubicBezTo>
                  <a:cubicBezTo>
                    <a:pt x="17259" y="7484"/>
                    <a:pt x="17526" y="8641"/>
                    <a:pt x="17526" y="9886"/>
                  </a:cubicBezTo>
                  <a:cubicBezTo>
                    <a:pt x="17526" y="10954"/>
                    <a:pt x="17259" y="12110"/>
                    <a:pt x="16725" y="13089"/>
                  </a:cubicBezTo>
                  <a:cubicBezTo>
                    <a:pt x="16191" y="14067"/>
                    <a:pt x="15391" y="14779"/>
                    <a:pt x="14412" y="15313"/>
                  </a:cubicBezTo>
                  <a:cubicBezTo>
                    <a:pt x="13455" y="15792"/>
                    <a:pt x="12354" y="16127"/>
                    <a:pt x="11175" y="16127"/>
                  </a:cubicBezTo>
                  <a:cubicBezTo>
                    <a:pt x="11054" y="16127"/>
                    <a:pt x="10933" y="16124"/>
                    <a:pt x="10811" y="16117"/>
                  </a:cubicBezTo>
                  <a:lnTo>
                    <a:pt x="10811" y="16117"/>
                  </a:lnTo>
                  <a:cubicBezTo>
                    <a:pt x="10697" y="16124"/>
                    <a:pt x="10583" y="16127"/>
                    <a:pt x="10471" y="16127"/>
                  </a:cubicBezTo>
                  <a:cubicBezTo>
                    <a:pt x="9371" y="16127"/>
                    <a:pt x="8351" y="15792"/>
                    <a:pt x="7473" y="15313"/>
                  </a:cubicBezTo>
                  <a:cubicBezTo>
                    <a:pt x="6494" y="14779"/>
                    <a:pt x="5783" y="14067"/>
                    <a:pt x="5249" y="13089"/>
                  </a:cubicBezTo>
                  <a:cubicBezTo>
                    <a:pt x="4715" y="12110"/>
                    <a:pt x="4359" y="10954"/>
                    <a:pt x="4448" y="9886"/>
                  </a:cubicBezTo>
                  <a:cubicBezTo>
                    <a:pt x="4448" y="7929"/>
                    <a:pt x="4982" y="6417"/>
                    <a:pt x="6050" y="5260"/>
                  </a:cubicBezTo>
                  <a:cubicBezTo>
                    <a:pt x="7206" y="4104"/>
                    <a:pt x="8719" y="3481"/>
                    <a:pt x="10765" y="3481"/>
                  </a:cubicBezTo>
                  <a:close/>
                  <a:moveTo>
                    <a:pt x="9340" y="0"/>
                  </a:moveTo>
                  <a:cubicBezTo>
                    <a:pt x="7724" y="0"/>
                    <a:pt x="6190" y="442"/>
                    <a:pt x="4804" y="1257"/>
                  </a:cubicBezTo>
                  <a:cubicBezTo>
                    <a:pt x="3381" y="2057"/>
                    <a:pt x="2135" y="3214"/>
                    <a:pt x="1335" y="4726"/>
                  </a:cubicBezTo>
                  <a:cubicBezTo>
                    <a:pt x="445" y="6239"/>
                    <a:pt x="0" y="8018"/>
                    <a:pt x="0" y="9797"/>
                  </a:cubicBezTo>
                  <a:cubicBezTo>
                    <a:pt x="0" y="11577"/>
                    <a:pt x="445" y="13356"/>
                    <a:pt x="1335" y="14957"/>
                  </a:cubicBezTo>
                  <a:cubicBezTo>
                    <a:pt x="2135" y="16381"/>
                    <a:pt x="3292" y="17537"/>
                    <a:pt x="4715" y="18338"/>
                  </a:cubicBezTo>
                  <a:cubicBezTo>
                    <a:pt x="6019" y="19153"/>
                    <a:pt x="7547" y="19594"/>
                    <a:pt x="9094" y="19594"/>
                  </a:cubicBezTo>
                  <a:cubicBezTo>
                    <a:pt x="9235" y="19594"/>
                    <a:pt x="9377" y="19591"/>
                    <a:pt x="9519" y="19583"/>
                  </a:cubicBezTo>
                  <a:cubicBezTo>
                    <a:pt x="9655" y="19592"/>
                    <a:pt x="9792" y="19597"/>
                    <a:pt x="9928" y="19597"/>
                  </a:cubicBezTo>
                  <a:cubicBezTo>
                    <a:pt x="11125" y="19597"/>
                    <a:pt x="12315" y="19253"/>
                    <a:pt x="13434" y="18694"/>
                  </a:cubicBezTo>
                  <a:cubicBezTo>
                    <a:pt x="14501" y="18071"/>
                    <a:pt x="15391" y="17270"/>
                    <a:pt x="16014" y="16292"/>
                  </a:cubicBezTo>
                  <a:cubicBezTo>
                    <a:pt x="16725" y="15313"/>
                    <a:pt x="17170" y="14245"/>
                    <a:pt x="17526" y="13089"/>
                  </a:cubicBezTo>
                  <a:lnTo>
                    <a:pt x="17526" y="14690"/>
                  </a:lnTo>
                  <a:cubicBezTo>
                    <a:pt x="17526" y="15313"/>
                    <a:pt x="17526" y="16025"/>
                    <a:pt x="17526" y="16736"/>
                  </a:cubicBezTo>
                  <a:cubicBezTo>
                    <a:pt x="17615" y="17448"/>
                    <a:pt x="17704" y="18249"/>
                    <a:pt x="17793" y="19227"/>
                  </a:cubicBezTo>
                  <a:lnTo>
                    <a:pt x="21796" y="19227"/>
                  </a:lnTo>
                  <a:lnTo>
                    <a:pt x="21796" y="367"/>
                  </a:lnTo>
                  <a:lnTo>
                    <a:pt x="17526" y="367"/>
                  </a:lnTo>
                  <a:lnTo>
                    <a:pt x="17526" y="6054"/>
                  </a:lnTo>
                  <a:lnTo>
                    <a:pt x="17526" y="6054"/>
                  </a:lnTo>
                  <a:cubicBezTo>
                    <a:pt x="17425" y="5637"/>
                    <a:pt x="17306" y="5223"/>
                    <a:pt x="17170" y="4815"/>
                  </a:cubicBezTo>
                  <a:cubicBezTo>
                    <a:pt x="16725" y="3392"/>
                    <a:pt x="15836" y="2235"/>
                    <a:pt x="14590" y="1346"/>
                  </a:cubicBezTo>
                  <a:cubicBezTo>
                    <a:pt x="13434" y="456"/>
                    <a:pt x="11832" y="11"/>
                    <a:pt x="9786" y="11"/>
                  </a:cubicBezTo>
                  <a:cubicBezTo>
                    <a:pt x="9637" y="4"/>
                    <a:pt x="9488" y="0"/>
                    <a:pt x="9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481093" y="2697285"/>
              <a:ext cx="61470" cy="380293"/>
            </a:xfrm>
            <a:custGeom>
              <a:avLst/>
              <a:gdLst/>
              <a:ahLst/>
              <a:cxnLst/>
              <a:rect l="l" t="t" r="r" b="b"/>
              <a:pathLst>
                <a:path w="4271" h="26423" extrusionOk="0">
                  <a:moveTo>
                    <a:pt x="0" y="0"/>
                  </a:moveTo>
                  <a:lnTo>
                    <a:pt x="0" y="26422"/>
                  </a:lnTo>
                  <a:lnTo>
                    <a:pt x="4270" y="26422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623205" y="2725451"/>
              <a:ext cx="473772" cy="352127"/>
            </a:xfrm>
            <a:custGeom>
              <a:avLst/>
              <a:gdLst/>
              <a:ahLst/>
              <a:cxnLst/>
              <a:rect l="l" t="t" r="r" b="b"/>
              <a:pathLst>
                <a:path w="32918" h="24466" extrusionOk="0">
                  <a:moveTo>
                    <a:pt x="1" y="0"/>
                  </a:moveTo>
                  <a:lnTo>
                    <a:pt x="1" y="24465"/>
                  </a:lnTo>
                  <a:lnTo>
                    <a:pt x="4360" y="24465"/>
                  </a:lnTo>
                  <a:lnTo>
                    <a:pt x="4360" y="8142"/>
                  </a:lnTo>
                  <a:lnTo>
                    <a:pt x="14057" y="24465"/>
                  </a:lnTo>
                  <a:lnTo>
                    <a:pt x="18861" y="24465"/>
                  </a:lnTo>
                  <a:lnTo>
                    <a:pt x="28558" y="8142"/>
                  </a:lnTo>
                  <a:lnTo>
                    <a:pt x="28558" y="24465"/>
                  </a:lnTo>
                  <a:lnTo>
                    <a:pt x="32917" y="24465"/>
                  </a:lnTo>
                  <a:lnTo>
                    <a:pt x="32917" y="0"/>
                  </a:lnTo>
                  <a:lnTo>
                    <a:pt x="28558" y="0"/>
                  </a:lnTo>
                  <a:lnTo>
                    <a:pt x="16459" y="20495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158419" y="2800839"/>
              <a:ext cx="304747" cy="282093"/>
            </a:xfrm>
            <a:custGeom>
              <a:avLst/>
              <a:gdLst/>
              <a:ahLst/>
              <a:cxnLst/>
              <a:rect l="l" t="t" r="r" b="b"/>
              <a:pathLst>
                <a:path w="21174" h="19600" extrusionOk="0">
                  <a:moveTo>
                    <a:pt x="11032" y="3392"/>
                  </a:moveTo>
                  <a:cubicBezTo>
                    <a:pt x="12633" y="3392"/>
                    <a:pt x="13968" y="3837"/>
                    <a:pt x="15035" y="4548"/>
                  </a:cubicBezTo>
                  <a:cubicBezTo>
                    <a:pt x="15569" y="4993"/>
                    <a:pt x="15925" y="5438"/>
                    <a:pt x="16281" y="6061"/>
                  </a:cubicBezTo>
                  <a:cubicBezTo>
                    <a:pt x="16548" y="6595"/>
                    <a:pt x="16726" y="7217"/>
                    <a:pt x="16815" y="7840"/>
                  </a:cubicBezTo>
                  <a:lnTo>
                    <a:pt x="4538" y="7840"/>
                  </a:lnTo>
                  <a:cubicBezTo>
                    <a:pt x="4894" y="6595"/>
                    <a:pt x="5694" y="5438"/>
                    <a:pt x="6762" y="4637"/>
                  </a:cubicBezTo>
                  <a:cubicBezTo>
                    <a:pt x="7829" y="3837"/>
                    <a:pt x="9253" y="3392"/>
                    <a:pt x="11032" y="3392"/>
                  </a:cubicBezTo>
                  <a:close/>
                  <a:moveTo>
                    <a:pt x="10604" y="0"/>
                  </a:moveTo>
                  <a:cubicBezTo>
                    <a:pt x="8745" y="0"/>
                    <a:pt x="6967" y="435"/>
                    <a:pt x="5338" y="1168"/>
                  </a:cubicBezTo>
                  <a:cubicBezTo>
                    <a:pt x="3737" y="1968"/>
                    <a:pt x="2403" y="3125"/>
                    <a:pt x="1424" y="4637"/>
                  </a:cubicBezTo>
                  <a:cubicBezTo>
                    <a:pt x="445" y="6150"/>
                    <a:pt x="1" y="8018"/>
                    <a:pt x="1" y="9797"/>
                  </a:cubicBezTo>
                  <a:cubicBezTo>
                    <a:pt x="1" y="11665"/>
                    <a:pt x="445" y="13534"/>
                    <a:pt x="1424" y="15046"/>
                  </a:cubicBezTo>
                  <a:cubicBezTo>
                    <a:pt x="2492" y="16558"/>
                    <a:pt x="3826" y="17715"/>
                    <a:pt x="5427" y="18427"/>
                  </a:cubicBezTo>
                  <a:cubicBezTo>
                    <a:pt x="7138" y="19160"/>
                    <a:pt x="8923" y="19594"/>
                    <a:pt x="10782" y="19594"/>
                  </a:cubicBezTo>
                  <a:cubicBezTo>
                    <a:pt x="10954" y="19594"/>
                    <a:pt x="11126" y="19591"/>
                    <a:pt x="11299" y="19583"/>
                  </a:cubicBezTo>
                  <a:cubicBezTo>
                    <a:pt x="11499" y="19594"/>
                    <a:pt x="11701" y="19600"/>
                    <a:pt x="11903" y="19600"/>
                  </a:cubicBezTo>
                  <a:cubicBezTo>
                    <a:pt x="13321" y="19600"/>
                    <a:pt x="14791" y="19327"/>
                    <a:pt x="16192" y="18783"/>
                  </a:cubicBezTo>
                  <a:cubicBezTo>
                    <a:pt x="17437" y="18249"/>
                    <a:pt x="18594" y="17448"/>
                    <a:pt x="19395" y="16381"/>
                  </a:cubicBezTo>
                  <a:cubicBezTo>
                    <a:pt x="20284" y="15402"/>
                    <a:pt x="20818" y="14245"/>
                    <a:pt x="20996" y="13000"/>
                  </a:cubicBezTo>
                  <a:lnTo>
                    <a:pt x="16815" y="13000"/>
                  </a:lnTo>
                  <a:cubicBezTo>
                    <a:pt x="16459" y="13979"/>
                    <a:pt x="15747" y="14779"/>
                    <a:pt x="14857" y="15313"/>
                  </a:cubicBezTo>
                  <a:cubicBezTo>
                    <a:pt x="13701" y="15936"/>
                    <a:pt x="12455" y="16203"/>
                    <a:pt x="11210" y="16203"/>
                  </a:cubicBezTo>
                  <a:cubicBezTo>
                    <a:pt x="9965" y="16203"/>
                    <a:pt x="8808" y="15936"/>
                    <a:pt x="7740" y="15491"/>
                  </a:cubicBezTo>
                  <a:cubicBezTo>
                    <a:pt x="6762" y="15046"/>
                    <a:pt x="5961" y="14334"/>
                    <a:pt x="5338" y="13534"/>
                  </a:cubicBezTo>
                  <a:cubicBezTo>
                    <a:pt x="4805" y="12644"/>
                    <a:pt x="4449" y="11665"/>
                    <a:pt x="4271" y="10687"/>
                  </a:cubicBezTo>
                  <a:lnTo>
                    <a:pt x="20996" y="10687"/>
                  </a:lnTo>
                  <a:cubicBezTo>
                    <a:pt x="21174" y="8285"/>
                    <a:pt x="20907" y="6328"/>
                    <a:pt x="20106" y="4726"/>
                  </a:cubicBezTo>
                  <a:cubicBezTo>
                    <a:pt x="19484" y="3214"/>
                    <a:pt x="18238" y="1968"/>
                    <a:pt x="16726" y="1168"/>
                  </a:cubicBezTo>
                  <a:cubicBezTo>
                    <a:pt x="15213" y="367"/>
                    <a:pt x="13345" y="11"/>
                    <a:pt x="11121" y="11"/>
                  </a:cubicBezTo>
                  <a:cubicBezTo>
                    <a:pt x="10948" y="4"/>
                    <a:pt x="10776" y="0"/>
                    <a:pt x="10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515655" y="2800997"/>
              <a:ext cx="284266" cy="276581"/>
            </a:xfrm>
            <a:custGeom>
              <a:avLst/>
              <a:gdLst/>
              <a:ahLst/>
              <a:cxnLst/>
              <a:rect l="l" t="t" r="r" b="b"/>
              <a:pathLst>
                <a:path w="19751" h="19217" extrusionOk="0">
                  <a:moveTo>
                    <a:pt x="12188" y="0"/>
                  </a:moveTo>
                  <a:cubicBezTo>
                    <a:pt x="11121" y="0"/>
                    <a:pt x="10053" y="178"/>
                    <a:pt x="8986" y="534"/>
                  </a:cubicBezTo>
                  <a:cubicBezTo>
                    <a:pt x="8096" y="890"/>
                    <a:pt x="7206" y="1424"/>
                    <a:pt x="6495" y="2135"/>
                  </a:cubicBezTo>
                  <a:cubicBezTo>
                    <a:pt x="5783" y="2758"/>
                    <a:pt x="5249" y="3559"/>
                    <a:pt x="4804" y="4359"/>
                  </a:cubicBezTo>
                  <a:cubicBezTo>
                    <a:pt x="4540" y="4835"/>
                    <a:pt x="4339" y="5373"/>
                    <a:pt x="4182" y="5918"/>
                  </a:cubicBezTo>
                  <a:lnTo>
                    <a:pt x="4182" y="5918"/>
                  </a:lnTo>
                  <a:lnTo>
                    <a:pt x="4182" y="356"/>
                  </a:lnTo>
                  <a:lnTo>
                    <a:pt x="0" y="356"/>
                  </a:lnTo>
                  <a:lnTo>
                    <a:pt x="0" y="19216"/>
                  </a:lnTo>
                  <a:lnTo>
                    <a:pt x="4182" y="19216"/>
                  </a:lnTo>
                  <a:lnTo>
                    <a:pt x="4182" y="8126"/>
                  </a:lnTo>
                  <a:lnTo>
                    <a:pt x="4182" y="8126"/>
                  </a:lnTo>
                  <a:cubicBezTo>
                    <a:pt x="4360" y="7513"/>
                    <a:pt x="4656" y="6939"/>
                    <a:pt x="5071" y="6406"/>
                  </a:cubicBezTo>
                  <a:cubicBezTo>
                    <a:pt x="5783" y="5605"/>
                    <a:pt x="6584" y="4893"/>
                    <a:pt x="7562" y="4448"/>
                  </a:cubicBezTo>
                  <a:cubicBezTo>
                    <a:pt x="8541" y="3915"/>
                    <a:pt x="9697" y="3648"/>
                    <a:pt x="10854" y="3648"/>
                  </a:cubicBezTo>
                  <a:cubicBezTo>
                    <a:pt x="12455" y="3648"/>
                    <a:pt x="13612" y="4004"/>
                    <a:pt x="14323" y="4715"/>
                  </a:cubicBezTo>
                  <a:cubicBezTo>
                    <a:pt x="15124" y="5516"/>
                    <a:pt x="15480" y="6584"/>
                    <a:pt x="15480" y="8185"/>
                  </a:cubicBezTo>
                  <a:lnTo>
                    <a:pt x="15480" y="19216"/>
                  </a:lnTo>
                  <a:lnTo>
                    <a:pt x="19750" y="19216"/>
                  </a:lnTo>
                  <a:lnTo>
                    <a:pt x="19750" y="7295"/>
                  </a:lnTo>
                  <a:cubicBezTo>
                    <a:pt x="19750" y="6228"/>
                    <a:pt x="19572" y="5160"/>
                    <a:pt x="19216" y="4093"/>
                  </a:cubicBezTo>
                  <a:cubicBezTo>
                    <a:pt x="18861" y="3203"/>
                    <a:pt x="18327" y="2402"/>
                    <a:pt x="17615" y="1780"/>
                  </a:cubicBezTo>
                  <a:cubicBezTo>
                    <a:pt x="16992" y="1157"/>
                    <a:pt x="16103" y="712"/>
                    <a:pt x="15213" y="445"/>
                  </a:cubicBezTo>
                  <a:cubicBezTo>
                    <a:pt x="14234" y="89"/>
                    <a:pt x="13256" y="0"/>
                    <a:pt x="12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47272" y="2733136"/>
              <a:ext cx="193363" cy="344441"/>
            </a:xfrm>
            <a:custGeom>
              <a:avLst/>
              <a:gdLst/>
              <a:ahLst/>
              <a:cxnLst/>
              <a:rect l="l" t="t" r="r" b="b"/>
              <a:pathLst>
                <a:path w="13435" h="23932" extrusionOk="0">
                  <a:moveTo>
                    <a:pt x="4627" y="0"/>
                  </a:moveTo>
                  <a:lnTo>
                    <a:pt x="4627" y="5071"/>
                  </a:lnTo>
                  <a:lnTo>
                    <a:pt x="1" y="5071"/>
                  </a:lnTo>
                  <a:lnTo>
                    <a:pt x="1" y="8541"/>
                  </a:lnTo>
                  <a:lnTo>
                    <a:pt x="4627" y="8541"/>
                  </a:lnTo>
                  <a:lnTo>
                    <a:pt x="4627" y="23931"/>
                  </a:lnTo>
                  <a:lnTo>
                    <a:pt x="8897" y="23931"/>
                  </a:lnTo>
                  <a:lnTo>
                    <a:pt x="8897" y="8541"/>
                  </a:lnTo>
                  <a:lnTo>
                    <a:pt x="13434" y="8541"/>
                  </a:lnTo>
                  <a:lnTo>
                    <a:pt x="13434" y="5071"/>
                  </a:lnTo>
                  <a:lnTo>
                    <a:pt x="8897" y="5071"/>
                  </a:lnTo>
                  <a:lnTo>
                    <a:pt x="8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068787" y="2800839"/>
              <a:ext cx="304747" cy="282093"/>
            </a:xfrm>
            <a:custGeom>
              <a:avLst/>
              <a:gdLst/>
              <a:ahLst/>
              <a:cxnLst/>
              <a:rect l="l" t="t" r="r" b="b"/>
              <a:pathLst>
                <a:path w="21174" h="19600" extrusionOk="0">
                  <a:moveTo>
                    <a:pt x="11032" y="3392"/>
                  </a:moveTo>
                  <a:cubicBezTo>
                    <a:pt x="12722" y="3392"/>
                    <a:pt x="14057" y="3837"/>
                    <a:pt x="15035" y="4637"/>
                  </a:cubicBezTo>
                  <a:cubicBezTo>
                    <a:pt x="15569" y="4993"/>
                    <a:pt x="16014" y="5438"/>
                    <a:pt x="16281" y="6061"/>
                  </a:cubicBezTo>
                  <a:cubicBezTo>
                    <a:pt x="16637" y="6595"/>
                    <a:pt x="16726" y="7217"/>
                    <a:pt x="16815" y="7840"/>
                  </a:cubicBezTo>
                  <a:lnTo>
                    <a:pt x="4627" y="7840"/>
                  </a:lnTo>
                  <a:cubicBezTo>
                    <a:pt x="4893" y="6595"/>
                    <a:pt x="5694" y="5438"/>
                    <a:pt x="6762" y="4637"/>
                  </a:cubicBezTo>
                  <a:cubicBezTo>
                    <a:pt x="7829" y="3837"/>
                    <a:pt x="9253" y="3392"/>
                    <a:pt x="11032" y="3392"/>
                  </a:cubicBezTo>
                  <a:close/>
                  <a:moveTo>
                    <a:pt x="10625" y="0"/>
                  </a:moveTo>
                  <a:cubicBezTo>
                    <a:pt x="8834" y="0"/>
                    <a:pt x="7049" y="435"/>
                    <a:pt x="5338" y="1168"/>
                  </a:cubicBezTo>
                  <a:cubicBezTo>
                    <a:pt x="3737" y="1968"/>
                    <a:pt x="2403" y="3125"/>
                    <a:pt x="1424" y="4637"/>
                  </a:cubicBezTo>
                  <a:cubicBezTo>
                    <a:pt x="445" y="6150"/>
                    <a:pt x="1" y="8018"/>
                    <a:pt x="1" y="9797"/>
                  </a:cubicBezTo>
                  <a:cubicBezTo>
                    <a:pt x="1" y="11665"/>
                    <a:pt x="534" y="13534"/>
                    <a:pt x="1513" y="15046"/>
                  </a:cubicBezTo>
                  <a:cubicBezTo>
                    <a:pt x="2491" y="16558"/>
                    <a:pt x="3826" y="17715"/>
                    <a:pt x="5516" y="18427"/>
                  </a:cubicBezTo>
                  <a:cubicBezTo>
                    <a:pt x="7145" y="19160"/>
                    <a:pt x="8923" y="19594"/>
                    <a:pt x="10782" y="19594"/>
                  </a:cubicBezTo>
                  <a:cubicBezTo>
                    <a:pt x="10954" y="19594"/>
                    <a:pt x="11126" y="19591"/>
                    <a:pt x="11299" y="19583"/>
                  </a:cubicBezTo>
                  <a:cubicBezTo>
                    <a:pt x="11510" y="19594"/>
                    <a:pt x="11720" y="19600"/>
                    <a:pt x="11929" y="19600"/>
                  </a:cubicBezTo>
                  <a:cubicBezTo>
                    <a:pt x="13389" y="19600"/>
                    <a:pt x="14791" y="19327"/>
                    <a:pt x="16192" y="18783"/>
                  </a:cubicBezTo>
                  <a:cubicBezTo>
                    <a:pt x="17437" y="18249"/>
                    <a:pt x="18594" y="17448"/>
                    <a:pt x="19483" y="16381"/>
                  </a:cubicBezTo>
                  <a:cubicBezTo>
                    <a:pt x="20284" y="15402"/>
                    <a:pt x="20818" y="14245"/>
                    <a:pt x="20996" y="13000"/>
                  </a:cubicBezTo>
                  <a:lnTo>
                    <a:pt x="16904" y="13000"/>
                  </a:lnTo>
                  <a:cubicBezTo>
                    <a:pt x="16548" y="13979"/>
                    <a:pt x="15836" y="14779"/>
                    <a:pt x="14857" y="15313"/>
                  </a:cubicBezTo>
                  <a:cubicBezTo>
                    <a:pt x="13790" y="15936"/>
                    <a:pt x="12455" y="16203"/>
                    <a:pt x="11210" y="16203"/>
                  </a:cubicBezTo>
                  <a:cubicBezTo>
                    <a:pt x="10053" y="16203"/>
                    <a:pt x="8808" y="15936"/>
                    <a:pt x="7740" y="15491"/>
                  </a:cubicBezTo>
                  <a:cubicBezTo>
                    <a:pt x="6762" y="15046"/>
                    <a:pt x="5961" y="14334"/>
                    <a:pt x="5427" y="13534"/>
                  </a:cubicBezTo>
                  <a:cubicBezTo>
                    <a:pt x="4805" y="12644"/>
                    <a:pt x="4449" y="11665"/>
                    <a:pt x="4360" y="10687"/>
                  </a:cubicBezTo>
                  <a:lnTo>
                    <a:pt x="21085" y="10687"/>
                  </a:lnTo>
                  <a:cubicBezTo>
                    <a:pt x="21174" y="8285"/>
                    <a:pt x="20907" y="6328"/>
                    <a:pt x="20195" y="4726"/>
                  </a:cubicBezTo>
                  <a:cubicBezTo>
                    <a:pt x="19483" y="3214"/>
                    <a:pt x="18327" y="1968"/>
                    <a:pt x="16815" y="1168"/>
                  </a:cubicBezTo>
                  <a:cubicBezTo>
                    <a:pt x="15302" y="367"/>
                    <a:pt x="13345" y="11"/>
                    <a:pt x="11121" y="11"/>
                  </a:cubicBezTo>
                  <a:cubicBezTo>
                    <a:pt x="10955" y="4"/>
                    <a:pt x="10790" y="0"/>
                    <a:pt x="10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714131" y="3247855"/>
              <a:ext cx="105008" cy="119084"/>
            </a:xfrm>
            <a:custGeom>
              <a:avLst/>
              <a:gdLst/>
              <a:ahLst/>
              <a:cxnLst/>
              <a:rect l="l" t="t" r="r" b="b"/>
              <a:pathLst>
                <a:path w="7296" h="8274" extrusionOk="0">
                  <a:moveTo>
                    <a:pt x="3648" y="534"/>
                  </a:moveTo>
                  <a:cubicBezTo>
                    <a:pt x="6405" y="534"/>
                    <a:pt x="6405" y="4804"/>
                    <a:pt x="3648" y="4804"/>
                  </a:cubicBezTo>
                  <a:lnTo>
                    <a:pt x="623" y="4804"/>
                  </a:lnTo>
                  <a:lnTo>
                    <a:pt x="623" y="534"/>
                  </a:lnTo>
                  <a:close/>
                  <a:moveTo>
                    <a:pt x="0" y="0"/>
                  </a:moveTo>
                  <a:lnTo>
                    <a:pt x="0" y="8274"/>
                  </a:lnTo>
                  <a:lnTo>
                    <a:pt x="623" y="8274"/>
                  </a:lnTo>
                  <a:lnTo>
                    <a:pt x="623" y="5427"/>
                  </a:lnTo>
                  <a:lnTo>
                    <a:pt x="3648" y="5427"/>
                  </a:lnTo>
                  <a:cubicBezTo>
                    <a:pt x="7295" y="5427"/>
                    <a:pt x="7295" y="0"/>
                    <a:pt x="3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886985" y="3245293"/>
              <a:ext cx="96041" cy="124207"/>
            </a:xfrm>
            <a:custGeom>
              <a:avLst/>
              <a:gdLst/>
              <a:ahLst/>
              <a:cxnLst/>
              <a:rect l="l" t="t" r="r" b="b"/>
              <a:pathLst>
                <a:path w="6673" h="8630" extrusionOk="0">
                  <a:moveTo>
                    <a:pt x="3381" y="1"/>
                  </a:moveTo>
                  <a:cubicBezTo>
                    <a:pt x="2046" y="1"/>
                    <a:pt x="178" y="623"/>
                    <a:pt x="267" y="2314"/>
                  </a:cubicBezTo>
                  <a:cubicBezTo>
                    <a:pt x="267" y="3915"/>
                    <a:pt x="1779" y="4182"/>
                    <a:pt x="3292" y="4449"/>
                  </a:cubicBezTo>
                  <a:cubicBezTo>
                    <a:pt x="4715" y="4716"/>
                    <a:pt x="6050" y="4982"/>
                    <a:pt x="6050" y="6317"/>
                  </a:cubicBezTo>
                  <a:cubicBezTo>
                    <a:pt x="6050" y="7740"/>
                    <a:pt x="4448" y="8007"/>
                    <a:pt x="3381" y="8007"/>
                  </a:cubicBezTo>
                  <a:cubicBezTo>
                    <a:pt x="2402" y="8007"/>
                    <a:pt x="1068" y="7562"/>
                    <a:pt x="534" y="6495"/>
                  </a:cubicBezTo>
                  <a:lnTo>
                    <a:pt x="0" y="6851"/>
                  </a:lnTo>
                  <a:cubicBezTo>
                    <a:pt x="623" y="8096"/>
                    <a:pt x="2135" y="8630"/>
                    <a:pt x="3381" y="8630"/>
                  </a:cubicBezTo>
                  <a:cubicBezTo>
                    <a:pt x="4804" y="8630"/>
                    <a:pt x="6672" y="8185"/>
                    <a:pt x="6672" y="6317"/>
                  </a:cubicBezTo>
                  <a:cubicBezTo>
                    <a:pt x="6672" y="4449"/>
                    <a:pt x="5071" y="4182"/>
                    <a:pt x="3470" y="3915"/>
                  </a:cubicBezTo>
                  <a:cubicBezTo>
                    <a:pt x="2046" y="3648"/>
                    <a:pt x="890" y="3381"/>
                    <a:pt x="890" y="2314"/>
                  </a:cubicBezTo>
                  <a:cubicBezTo>
                    <a:pt x="890" y="979"/>
                    <a:pt x="2491" y="623"/>
                    <a:pt x="3381" y="623"/>
                  </a:cubicBezTo>
                  <a:cubicBezTo>
                    <a:pt x="4359" y="623"/>
                    <a:pt x="5338" y="801"/>
                    <a:pt x="5961" y="1780"/>
                  </a:cubicBezTo>
                  <a:lnTo>
                    <a:pt x="6494" y="1424"/>
                  </a:lnTo>
                  <a:cubicBezTo>
                    <a:pt x="5605" y="267"/>
                    <a:pt x="4626" y="1"/>
                    <a:pt x="3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071353" y="3247855"/>
              <a:ext cx="8981" cy="119084"/>
            </a:xfrm>
            <a:custGeom>
              <a:avLst/>
              <a:gdLst/>
              <a:ahLst/>
              <a:cxnLst/>
              <a:rect l="l" t="t" r="r" b="b"/>
              <a:pathLst>
                <a:path w="624" h="8274" extrusionOk="0">
                  <a:moveTo>
                    <a:pt x="1" y="0"/>
                  </a:moveTo>
                  <a:lnTo>
                    <a:pt x="1" y="8274"/>
                  </a:lnTo>
                  <a:lnTo>
                    <a:pt x="624" y="827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168675" y="3246574"/>
              <a:ext cx="106274" cy="121991"/>
            </a:xfrm>
            <a:custGeom>
              <a:avLst/>
              <a:gdLst/>
              <a:ahLst/>
              <a:cxnLst/>
              <a:rect l="l" t="t" r="r" b="b"/>
              <a:pathLst>
                <a:path w="7384" h="8476" extrusionOk="0">
                  <a:moveTo>
                    <a:pt x="4359" y="0"/>
                  </a:moveTo>
                  <a:cubicBezTo>
                    <a:pt x="1512" y="0"/>
                    <a:pt x="0" y="2047"/>
                    <a:pt x="0" y="4271"/>
                  </a:cubicBezTo>
                  <a:cubicBezTo>
                    <a:pt x="89" y="6495"/>
                    <a:pt x="1512" y="8452"/>
                    <a:pt x="4359" y="8452"/>
                  </a:cubicBezTo>
                  <a:cubicBezTo>
                    <a:pt x="4457" y="8468"/>
                    <a:pt x="4555" y="8476"/>
                    <a:pt x="4653" y="8476"/>
                  </a:cubicBezTo>
                  <a:cubicBezTo>
                    <a:pt x="5089" y="8476"/>
                    <a:pt x="5525" y="8330"/>
                    <a:pt x="5961" y="8185"/>
                  </a:cubicBezTo>
                  <a:cubicBezTo>
                    <a:pt x="6494" y="7918"/>
                    <a:pt x="6939" y="7651"/>
                    <a:pt x="7384" y="7206"/>
                  </a:cubicBezTo>
                  <a:lnTo>
                    <a:pt x="6939" y="6851"/>
                  </a:lnTo>
                  <a:cubicBezTo>
                    <a:pt x="6227" y="7562"/>
                    <a:pt x="5338" y="7918"/>
                    <a:pt x="4359" y="7918"/>
                  </a:cubicBezTo>
                  <a:cubicBezTo>
                    <a:pt x="1957" y="7918"/>
                    <a:pt x="712" y="6228"/>
                    <a:pt x="623" y="4271"/>
                  </a:cubicBezTo>
                  <a:cubicBezTo>
                    <a:pt x="623" y="2225"/>
                    <a:pt x="1868" y="534"/>
                    <a:pt x="4359" y="534"/>
                  </a:cubicBezTo>
                  <a:cubicBezTo>
                    <a:pt x="4804" y="534"/>
                    <a:pt x="5249" y="623"/>
                    <a:pt x="5694" y="801"/>
                  </a:cubicBezTo>
                  <a:cubicBezTo>
                    <a:pt x="6138" y="979"/>
                    <a:pt x="6583" y="1246"/>
                    <a:pt x="6939" y="1602"/>
                  </a:cubicBezTo>
                  <a:lnTo>
                    <a:pt x="7384" y="1246"/>
                  </a:lnTo>
                  <a:cubicBezTo>
                    <a:pt x="6939" y="801"/>
                    <a:pt x="6494" y="534"/>
                    <a:pt x="5961" y="267"/>
                  </a:cubicBezTo>
                  <a:cubicBezTo>
                    <a:pt x="5427" y="89"/>
                    <a:pt x="4893" y="0"/>
                    <a:pt x="4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359448" y="3212004"/>
              <a:ext cx="121660" cy="157497"/>
            </a:xfrm>
            <a:custGeom>
              <a:avLst/>
              <a:gdLst/>
              <a:ahLst/>
              <a:cxnLst/>
              <a:rect l="l" t="t" r="r" b="b"/>
              <a:pathLst>
                <a:path w="8453" h="10943" extrusionOk="0">
                  <a:moveTo>
                    <a:pt x="4805" y="0"/>
                  </a:moveTo>
                  <a:lnTo>
                    <a:pt x="3915" y="1424"/>
                  </a:lnTo>
                  <a:lnTo>
                    <a:pt x="3915" y="1513"/>
                  </a:lnTo>
                  <a:lnTo>
                    <a:pt x="4449" y="1513"/>
                  </a:lnTo>
                  <a:lnTo>
                    <a:pt x="5516" y="0"/>
                  </a:lnTo>
                  <a:close/>
                  <a:moveTo>
                    <a:pt x="4182" y="2936"/>
                  </a:moveTo>
                  <a:cubicBezTo>
                    <a:pt x="6584" y="2936"/>
                    <a:pt x="7829" y="4716"/>
                    <a:pt x="7829" y="6673"/>
                  </a:cubicBezTo>
                  <a:cubicBezTo>
                    <a:pt x="7829" y="8541"/>
                    <a:pt x="6584" y="10320"/>
                    <a:pt x="4182" y="10320"/>
                  </a:cubicBezTo>
                  <a:cubicBezTo>
                    <a:pt x="1869" y="10320"/>
                    <a:pt x="623" y="8541"/>
                    <a:pt x="623" y="6673"/>
                  </a:cubicBezTo>
                  <a:cubicBezTo>
                    <a:pt x="623" y="4716"/>
                    <a:pt x="1780" y="2936"/>
                    <a:pt x="4182" y="2936"/>
                  </a:cubicBezTo>
                  <a:close/>
                  <a:moveTo>
                    <a:pt x="4182" y="2314"/>
                  </a:moveTo>
                  <a:cubicBezTo>
                    <a:pt x="1424" y="2314"/>
                    <a:pt x="1" y="4449"/>
                    <a:pt x="1" y="6584"/>
                  </a:cubicBezTo>
                  <a:cubicBezTo>
                    <a:pt x="1" y="8808"/>
                    <a:pt x="1424" y="10943"/>
                    <a:pt x="4182" y="10943"/>
                  </a:cubicBezTo>
                  <a:cubicBezTo>
                    <a:pt x="7029" y="10943"/>
                    <a:pt x="8363" y="8808"/>
                    <a:pt x="8363" y="6673"/>
                  </a:cubicBezTo>
                  <a:cubicBezTo>
                    <a:pt x="8452" y="4360"/>
                    <a:pt x="7029" y="2314"/>
                    <a:pt x="4182" y="23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570715" y="3247855"/>
              <a:ext cx="76842" cy="119084"/>
            </a:xfrm>
            <a:custGeom>
              <a:avLst/>
              <a:gdLst/>
              <a:ahLst/>
              <a:cxnLst/>
              <a:rect l="l" t="t" r="r" b="b"/>
              <a:pathLst>
                <a:path w="5339" h="8274" extrusionOk="0">
                  <a:moveTo>
                    <a:pt x="0" y="0"/>
                  </a:moveTo>
                  <a:lnTo>
                    <a:pt x="0" y="8274"/>
                  </a:lnTo>
                  <a:lnTo>
                    <a:pt x="5338" y="8274"/>
                  </a:lnTo>
                  <a:lnTo>
                    <a:pt x="5338" y="7740"/>
                  </a:lnTo>
                  <a:lnTo>
                    <a:pt x="623" y="7740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724369" y="3245293"/>
              <a:ext cx="121645" cy="124207"/>
            </a:xfrm>
            <a:custGeom>
              <a:avLst/>
              <a:gdLst/>
              <a:ahLst/>
              <a:cxnLst/>
              <a:rect l="l" t="t" r="r" b="b"/>
              <a:pathLst>
                <a:path w="8452" h="8630" extrusionOk="0">
                  <a:moveTo>
                    <a:pt x="4270" y="623"/>
                  </a:moveTo>
                  <a:cubicBezTo>
                    <a:pt x="6672" y="623"/>
                    <a:pt x="7829" y="2491"/>
                    <a:pt x="7829" y="4360"/>
                  </a:cubicBezTo>
                  <a:cubicBezTo>
                    <a:pt x="7829" y="6228"/>
                    <a:pt x="6583" y="8007"/>
                    <a:pt x="4270" y="8007"/>
                  </a:cubicBezTo>
                  <a:cubicBezTo>
                    <a:pt x="1868" y="8007"/>
                    <a:pt x="623" y="6228"/>
                    <a:pt x="623" y="4360"/>
                  </a:cubicBezTo>
                  <a:cubicBezTo>
                    <a:pt x="623" y="2403"/>
                    <a:pt x="1868" y="623"/>
                    <a:pt x="4270" y="623"/>
                  </a:cubicBezTo>
                  <a:close/>
                  <a:moveTo>
                    <a:pt x="4270" y="1"/>
                  </a:moveTo>
                  <a:cubicBezTo>
                    <a:pt x="1423" y="1"/>
                    <a:pt x="0" y="2136"/>
                    <a:pt x="0" y="4271"/>
                  </a:cubicBezTo>
                  <a:cubicBezTo>
                    <a:pt x="0" y="6495"/>
                    <a:pt x="1423" y="8630"/>
                    <a:pt x="4270" y="8630"/>
                  </a:cubicBezTo>
                  <a:cubicBezTo>
                    <a:pt x="7028" y="8630"/>
                    <a:pt x="8452" y="6495"/>
                    <a:pt x="8452" y="4360"/>
                  </a:cubicBezTo>
                  <a:cubicBezTo>
                    <a:pt x="8452" y="2047"/>
                    <a:pt x="7028" y="1"/>
                    <a:pt x="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930513" y="3246574"/>
              <a:ext cx="106289" cy="122926"/>
            </a:xfrm>
            <a:custGeom>
              <a:avLst/>
              <a:gdLst/>
              <a:ahLst/>
              <a:cxnLst/>
              <a:rect l="l" t="t" r="r" b="b"/>
              <a:pathLst>
                <a:path w="7385" h="8541" extrusionOk="0">
                  <a:moveTo>
                    <a:pt x="4270" y="0"/>
                  </a:moveTo>
                  <a:cubicBezTo>
                    <a:pt x="1779" y="0"/>
                    <a:pt x="0" y="1691"/>
                    <a:pt x="0" y="4271"/>
                  </a:cubicBezTo>
                  <a:cubicBezTo>
                    <a:pt x="0" y="6495"/>
                    <a:pt x="1424" y="8541"/>
                    <a:pt x="4270" y="8541"/>
                  </a:cubicBezTo>
                  <a:cubicBezTo>
                    <a:pt x="4893" y="8541"/>
                    <a:pt x="5427" y="8363"/>
                    <a:pt x="5961" y="8185"/>
                  </a:cubicBezTo>
                  <a:cubicBezTo>
                    <a:pt x="6494" y="7918"/>
                    <a:pt x="7028" y="7562"/>
                    <a:pt x="7384" y="7206"/>
                  </a:cubicBezTo>
                  <a:lnTo>
                    <a:pt x="7384" y="4004"/>
                  </a:lnTo>
                  <a:lnTo>
                    <a:pt x="3915" y="4004"/>
                  </a:lnTo>
                  <a:lnTo>
                    <a:pt x="3915" y="4627"/>
                  </a:lnTo>
                  <a:lnTo>
                    <a:pt x="6850" y="4627"/>
                  </a:lnTo>
                  <a:lnTo>
                    <a:pt x="6850" y="6940"/>
                  </a:lnTo>
                  <a:cubicBezTo>
                    <a:pt x="6139" y="7562"/>
                    <a:pt x="5249" y="7918"/>
                    <a:pt x="4270" y="7918"/>
                  </a:cubicBezTo>
                  <a:cubicBezTo>
                    <a:pt x="1868" y="7918"/>
                    <a:pt x="623" y="6139"/>
                    <a:pt x="623" y="4271"/>
                  </a:cubicBezTo>
                  <a:cubicBezTo>
                    <a:pt x="623" y="2314"/>
                    <a:pt x="1868" y="534"/>
                    <a:pt x="4270" y="534"/>
                  </a:cubicBezTo>
                  <a:cubicBezTo>
                    <a:pt x="5249" y="534"/>
                    <a:pt x="6228" y="890"/>
                    <a:pt x="6939" y="1602"/>
                  </a:cubicBezTo>
                  <a:lnTo>
                    <a:pt x="7295" y="1246"/>
                  </a:lnTo>
                  <a:cubicBezTo>
                    <a:pt x="6494" y="445"/>
                    <a:pt x="5427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125129" y="3245293"/>
              <a:ext cx="121660" cy="124207"/>
            </a:xfrm>
            <a:custGeom>
              <a:avLst/>
              <a:gdLst/>
              <a:ahLst/>
              <a:cxnLst/>
              <a:rect l="l" t="t" r="r" b="b"/>
              <a:pathLst>
                <a:path w="8453" h="8630" extrusionOk="0">
                  <a:moveTo>
                    <a:pt x="4271" y="623"/>
                  </a:moveTo>
                  <a:cubicBezTo>
                    <a:pt x="6584" y="623"/>
                    <a:pt x="7829" y="2491"/>
                    <a:pt x="7829" y="4360"/>
                  </a:cubicBezTo>
                  <a:cubicBezTo>
                    <a:pt x="7829" y="6228"/>
                    <a:pt x="6584" y="8007"/>
                    <a:pt x="4271" y="8007"/>
                  </a:cubicBezTo>
                  <a:cubicBezTo>
                    <a:pt x="1869" y="8007"/>
                    <a:pt x="623" y="6228"/>
                    <a:pt x="623" y="4360"/>
                  </a:cubicBezTo>
                  <a:cubicBezTo>
                    <a:pt x="623" y="2403"/>
                    <a:pt x="1869" y="623"/>
                    <a:pt x="4271" y="623"/>
                  </a:cubicBezTo>
                  <a:close/>
                  <a:moveTo>
                    <a:pt x="4271" y="1"/>
                  </a:moveTo>
                  <a:cubicBezTo>
                    <a:pt x="1424" y="1"/>
                    <a:pt x="1" y="2136"/>
                    <a:pt x="1" y="4271"/>
                  </a:cubicBezTo>
                  <a:cubicBezTo>
                    <a:pt x="1" y="6495"/>
                    <a:pt x="1424" y="8630"/>
                    <a:pt x="4271" y="8630"/>
                  </a:cubicBezTo>
                  <a:cubicBezTo>
                    <a:pt x="7029" y="8630"/>
                    <a:pt x="8452" y="6495"/>
                    <a:pt x="8452" y="4360"/>
                  </a:cubicBezTo>
                  <a:cubicBezTo>
                    <a:pt x="8452" y="2047"/>
                    <a:pt x="7029" y="1"/>
                    <a:pt x="4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332553" y="3245293"/>
              <a:ext cx="97322" cy="124207"/>
            </a:xfrm>
            <a:custGeom>
              <a:avLst/>
              <a:gdLst/>
              <a:ahLst/>
              <a:cxnLst/>
              <a:rect l="l" t="t" r="r" b="b"/>
              <a:pathLst>
                <a:path w="6762" h="8630" extrusionOk="0">
                  <a:moveTo>
                    <a:pt x="3470" y="1"/>
                  </a:moveTo>
                  <a:cubicBezTo>
                    <a:pt x="2047" y="1"/>
                    <a:pt x="268" y="623"/>
                    <a:pt x="268" y="2314"/>
                  </a:cubicBezTo>
                  <a:cubicBezTo>
                    <a:pt x="268" y="3915"/>
                    <a:pt x="1780" y="4182"/>
                    <a:pt x="3381" y="4449"/>
                  </a:cubicBezTo>
                  <a:cubicBezTo>
                    <a:pt x="4716" y="4716"/>
                    <a:pt x="6050" y="4982"/>
                    <a:pt x="6050" y="6317"/>
                  </a:cubicBezTo>
                  <a:cubicBezTo>
                    <a:pt x="6050" y="7740"/>
                    <a:pt x="4449" y="8007"/>
                    <a:pt x="3470" y="8007"/>
                  </a:cubicBezTo>
                  <a:cubicBezTo>
                    <a:pt x="2403" y="8007"/>
                    <a:pt x="1068" y="7562"/>
                    <a:pt x="623" y="6495"/>
                  </a:cubicBezTo>
                  <a:lnTo>
                    <a:pt x="1" y="6851"/>
                  </a:lnTo>
                  <a:cubicBezTo>
                    <a:pt x="623" y="8096"/>
                    <a:pt x="2136" y="8630"/>
                    <a:pt x="3470" y="8630"/>
                  </a:cubicBezTo>
                  <a:cubicBezTo>
                    <a:pt x="4805" y="8630"/>
                    <a:pt x="6762" y="8185"/>
                    <a:pt x="6762" y="6317"/>
                  </a:cubicBezTo>
                  <a:cubicBezTo>
                    <a:pt x="6762" y="4449"/>
                    <a:pt x="5072" y="4182"/>
                    <a:pt x="3470" y="3915"/>
                  </a:cubicBezTo>
                  <a:cubicBezTo>
                    <a:pt x="2047" y="3648"/>
                    <a:pt x="890" y="3381"/>
                    <a:pt x="890" y="2314"/>
                  </a:cubicBezTo>
                  <a:cubicBezTo>
                    <a:pt x="890" y="979"/>
                    <a:pt x="2492" y="623"/>
                    <a:pt x="3470" y="623"/>
                  </a:cubicBezTo>
                  <a:cubicBezTo>
                    <a:pt x="4360" y="623"/>
                    <a:pt x="5338" y="801"/>
                    <a:pt x="5961" y="1780"/>
                  </a:cubicBezTo>
                  <a:lnTo>
                    <a:pt x="6495" y="1424"/>
                  </a:lnTo>
                  <a:cubicBezTo>
                    <a:pt x="5694" y="267"/>
                    <a:pt x="4627" y="1"/>
                    <a:pt x="3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709007" y="3206880"/>
              <a:ext cx="1725992" cy="167745"/>
            </a:xfrm>
            <a:custGeom>
              <a:avLst/>
              <a:gdLst/>
              <a:ahLst/>
              <a:cxnLst/>
              <a:rect l="l" t="t" r="r" b="b"/>
              <a:pathLst>
                <a:path w="119923" h="11655" extrusionOk="0">
                  <a:moveTo>
                    <a:pt x="49642" y="179"/>
                  </a:moveTo>
                  <a:lnTo>
                    <a:pt x="49998" y="356"/>
                  </a:lnTo>
                  <a:lnTo>
                    <a:pt x="49998" y="382"/>
                  </a:lnTo>
                  <a:lnTo>
                    <a:pt x="49642" y="179"/>
                  </a:lnTo>
                  <a:close/>
                  <a:moveTo>
                    <a:pt x="50709" y="356"/>
                  </a:moveTo>
                  <a:lnTo>
                    <a:pt x="51065" y="623"/>
                  </a:lnTo>
                  <a:lnTo>
                    <a:pt x="50709" y="369"/>
                  </a:lnTo>
                  <a:lnTo>
                    <a:pt x="50709" y="356"/>
                  </a:lnTo>
                  <a:close/>
                  <a:moveTo>
                    <a:pt x="49642" y="1824"/>
                  </a:moveTo>
                  <a:lnTo>
                    <a:pt x="49909" y="2047"/>
                  </a:lnTo>
                  <a:lnTo>
                    <a:pt x="49909" y="2047"/>
                  </a:lnTo>
                  <a:lnTo>
                    <a:pt x="49642" y="1869"/>
                  </a:lnTo>
                  <a:lnTo>
                    <a:pt x="49642" y="1824"/>
                  </a:lnTo>
                  <a:close/>
                  <a:moveTo>
                    <a:pt x="49731" y="1"/>
                  </a:moveTo>
                  <a:lnTo>
                    <a:pt x="49642" y="179"/>
                  </a:lnTo>
                  <a:lnTo>
                    <a:pt x="48752" y="1602"/>
                  </a:lnTo>
                  <a:lnTo>
                    <a:pt x="48663" y="1691"/>
                  </a:lnTo>
                  <a:lnTo>
                    <a:pt x="48663" y="1780"/>
                  </a:lnTo>
                  <a:lnTo>
                    <a:pt x="48663" y="1869"/>
                  </a:lnTo>
                  <a:lnTo>
                    <a:pt x="48663" y="2225"/>
                  </a:lnTo>
                  <a:lnTo>
                    <a:pt x="49820" y="2225"/>
                  </a:lnTo>
                  <a:lnTo>
                    <a:pt x="49909" y="2047"/>
                  </a:lnTo>
                  <a:lnTo>
                    <a:pt x="51065" y="623"/>
                  </a:lnTo>
                  <a:lnTo>
                    <a:pt x="51510" y="1"/>
                  </a:lnTo>
                  <a:close/>
                  <a:moveTo>
                    <a:pt x="92398" y="3772"/>
                  </a:moveTo>
                  <a:lnTo>
                    <a:pt x="92166" y="4004"/>
                  </a:lnTo>
                  <a:lnTo>
                    <a:pt x="92166" y="4004"/>
                  </a:lnTo>
                  <a:lnTo>
                    <a:pt x="92398" y="3772"/>
                  </a:lnTo>
                  <a:close/>
                  <a:moveTo>
                    <a:pt x="39528" y="3798"/>
                  </a:moveTo>
                  <a:lnTo>
                    <a:pt x="39322" y="4004"/>
                  </a:lnTo>
                  <a:lnTo>
                    <a:pt x="39322" y="4004"/>
                  </a:lnTo>
                  <a:lnTo>
                    <a:pt x="39322" y="4004"/>
                  </a:lnTo>
                  <a:lnTo>
                    <a:pt x="39528" y="3798"/>
                  </a:lnTo>
                  <a:close/>
                  <a:moveTo>
                    <a:pt x="91810" y="4360"/>
                  </a:moveTo>
                  <a:lnTo>
                    <a:pt x="91959" y="4508"/>
                  </a:lnTo>
                  <a:lnTo>
                    <a:pt x="91959" y="4508"/>
                  </a:lnTo>
                  <a:lnTo>
                    <a:pt x="91810" y="4360"/>
                  </a:lnTo>
                  <a:close/>
                  <a:moveTo>
                    <a:pt x="18305" y="4436"/>
                  </a:moveTo>
                  <a:lnTo>
                    <a:pt x="18317" y="4453"/>
                  </a:lnTo>
                  <a:lnTo>
                    <a:pt x="18317" y="4453"/>
                  </a:lnTo>
                  <a:lnTo>
                    <a:pt x="17971" y="4627"/>
                  </a:lnTo>
                  <a:lnTo>
                    <a:pt x="17971" y="4627"/>
                  </a:lnTo>
                  <a:lnTo>
                    <a:pt x="18305" y="4436"/>
                  </a:lnTo>
                  <a:close/>
                  <a:moveTo>
                    <a:pt x="4004" y="3826"/>
                  </a:moveTo>
                  <a:cubicBezTo>
                    <a:pt x="4626" y="3826"/>
                    <a:pt x="4982" y="4004"/>
                    <a:pt x="5249" y="4360"/>
                  </a:cubicBezTo>
                  <a:cubicBezTo>
                    <a:pt x="5516" y="4627"/>
                    <a:pt x="5694" y="5072"/>
                    <a:pt x="5694" y="5516"/>
                  </a:cubicBezTo>
                  <a:cubicBezTo>
                    <a:pt x="5694" y="6050"/>
                    <a:pt x="5516" y="6495"/>
                    <a:pt x="5249" y="6762"/>
                  </a:cubicBezTo>
                  <a:cubicBezTo>
                    <a:pt x="4982" y="7118"/>
                    <a:pt x="4626" y="7296"/>
                    <a:pt x="4004" y="7296"/>
                  </a:cubicBezTo>
                  <a:lnTo>
                    <a:pt x="1335" y="7296"/>
                  </a:lnTo>
                  <a:lnTo>
                    <a:pt x="1335" y="3826"/>
                  </a:lnTo>
                  <a:close/>
                  <a:moveTo>
                    <a:pt x="13078" y="8719"/>
                  </a:moveTo>
                  <a:lnTo>
                    <a:pt x="12722" y="8897"/>
                  </a:lnTo>
                  <a:lnTo>
                    <a:pt x="12900" y="9164"/>
                  </a:lnTo>
                  <a:lnTo>
                    <a:pt x="13256" y="8986"/>
                  </a:lnTo>
                  <a:lnTo>
                    <a:pt x="13078" y="8719"/>
                  </a:lnTo>
                  <a:close/>
                  <a:moveTo>
                    <a:pt x="91721" y="9698"/>
                  </a:moveTo>
                  <a:lnTo>
                    <a:pt x="91824" y="9851"/>
                  </a:lnTo>
                  <a:lnTo>
                    <a:pt x="91824" y="9851"/>
                  </a:lnTo>
                  <a:cubicBezTo>
                    <a:pt x="91820" y="9854"/>
                    <a:pt x="91816" y="9857"/>
                    <a:pt x="91813" y="9860"/>
                  </a:cubicBezTo>
                  <a:lnTo>
                    <a:pt x="91813" y="9860"/>
                  </a:lnTo>
                  <a:lnTo>
                    <a:pt x="91677" y="9698"/>
                  </a:lnTo>
                  <a:close/>
                  <a:moveTo>
                    <a:pt x="39322" y="9964"/>
                  </a:moveTo>
                  <a:lnTo>
                    <a:pt x="39402" y="10045"/>
                  </a:lnTo>
                  <a:lnTo>
                    <a:pt x="39322" y="9964"/>
                  </a:lnTo>
                  <a:close/>
                  <a:moveTo>
                    <a:pt x="49375" y="3648"/>
                  </a:moveTo>
                  <a:cubicBezTo>
                    <a:pt x="50531" y="3648"/>
                    <a:pt x="51243" y="4093"/>
                    <a:pt x="51777" y="4716"/>
                  </a:cubicBezTo>
                  <a:cubicBezTo>
                    <a:pt x="52311" y="5338"/>
                    <a:pt x="52577" y="6139"/>
                    <a:pt x="52577" y="7029"/>
                  </a:cubicBezTo>
                  <a:cubicBezTo>
                    <a:pt x="52577" y="7829"/>
                    <a:pt x="52311" y="8719"/>
                    <a:pt x="51777" y="9342"/>
                  </a:cubicBezTo>
                  <a:cubicBezTo>
                    <a:pt x="51243" y="9876"/>
                    <a:pt x="50442" y="10320"/>
                    <a:pt x="49375" y="10320"/>
                  </a:cubicBezTo>
                  <a:cubicBezTo>
                    <a:pt x="48307" y="10320"/>
                    <a:pt x="47507" y="9876"/>
                    <a:pt x="46973" y="9342"/>
                  </a:cubicBezTo>
                  <a:cubicBezTo>
                    <a:pt x="46528" y="8719"/>
                    <a:pt x="46172" y="7829"/>
                    <a:pt x="46172" y="7029"/>
                  </a:cubicBezTo>
                  <a:cubicBezTo>
                    <a:pt x="46172" y="6050"/>
                    <a:pt x="46439" y="5249"/>
                    <a:pt x="46973" y="4627"/>
                  </a:cubicBezTo>
                  <a:cubicBezTo>
                    <a:pt x="47507" y="4093"/>
                    <a:pt x="48307" y="3648"/>
                    <a:pt x="49375" y="3648"/>
                  </a:cubicBezTo>
                  <a:close/>
                  <a:moveTo>
                    <a:pt x="74818" y="3648"/>
                  </a:moveTo>
                  <a:cubicBezTo>
                    <a:pt x="75886" y="3648"/>
                    <a:pt x="76687" y="4093"/>
                    <a:pt x="77220" y="4716"/>
                  </a:cubicBezTo>
                  <a:cubicBezTo>
                    <a:pt x="77754" y="5338"/>
                    <a:pt x="78021" y="6139"/>
                    <a:pt x="78021" y="7029"/>
                  </a:cubicBezTo>
                  <a:cubicBezTo>
                    <a:pt x="78021" y="7829"/>
                    <a:pt x="77754" y="8719"/>
                    <a:pt x="77220" y="9342"/>
                  </a:cubicBezTo>
                  <a:cubicBezTo>
                    <a:pt x="76687" y="9964"/>
                    <a:pt x="75886" y="10320"/>
                    <a:pt x="74818" y="10320"/>
                  </a:cubicBezTo>
                  <a:cubicBezTo>
                    <a:pt x="73751" y="10320"/>
                    <a:pt x="72950" y="9964"/>
                    <a:pt x="72416" y="9342"/>
                  </a:cubicBezTo>
                  <a:cubicBezTo>
                    <a:pt x="71883" y="8719"/>
                    <a:pt x="71616" y="7829"/>
                    <a:pt x="71616" y="7029"/>
                  </a:cubicBezTo>
                  <a:cubicBezTo>
                    <a:pt x="71616" y="6050"/>
                    <a:pt x="71883" y="5249"/>
                    <a:pt x="72416" y="4627"/>
                  </a:cubicBezTo>
                  <a:cubicBezTo>
                    <a:pt x="72861" y="4093"/>
                    <a:pt x="73662" y="3648"/>
                    <a:pt x="74818" y="3648"/>
                  </a:cubicBezTo>
                  <a:close/>
                  <a:moveTo>
                    <a:pt x="102664" y="3648"/>
                  </a:moveTo>
                  <a:cubicBezTo>
                    <a:pt x="103731" y="3648"/>
                    <a:pt x="104532" y="4093"/>
                    <a:pt x="105066" y="4716"/>
                  </a:cubicBezTo>
                  <a:cubicBezTo>
                    <a:pt x="105600" y="5338"/>
                    <a:pt x="105866" y="6139"/>
                    <a:pt x="105866" y="7029"/>
                  </a:cubicBezTo>
                  <a:cubicBezTo>
                    <a:pt x="105866" y="7829"/>
                    <a:pt x="105600" y="8719"/>
                    <a:pt x="105066" y="9342"/>
                  </a:cubicBezTo>
                  <a:cubicBezTo>
                    <a:pt x="104532" y="9964"/>
                    <a:pt x="103731" y="10320"/>
                    <a:pt x="102664" y="10320"/>
                  </a:cubicBezTo>
                  <a:cubicBezTo>
                    <a:pt x="101507" y="10320"/>
                    <a:pt x="100796" y="9964"/>
                    <a:pt x="100262" y="9342"/>
                  </a:cubicBezTo>
                  <a:cubicBezTo>
                    <a:pt x="99728" y="8719"/>
                    <a:pt x="99461" y="7829"/>
                    <a:pt x="99461" y="7029"/>
                  </a:cubicBezTo>
                  <a:cubicBezTo>
                    <a:pt x="99461" y="6050"/>
                    <a:pt x="99728" y="5249"/>
                    <a:pt x="100262" y="4627"/>
                  </a:cubicBezTo>
                  <a:cubicBezTo>
                    <a:pt x="100707" y="4093"/>
                    <a:pt x="101507" y="3648"/>
                    <a:pt x="102664" y="3648"/>
                  </a:cubicBezTo>
                  <a:close/>
                  <a:moveTo>
                    <a:pt x="0" y="2492"/>
                  </a:moveTo>
                  <a:lnTo>
                    <a:pt x="0" y="2847"/>
                  </a:lnTo>
                  <a:lnTo>
                    <a:pt x="0" y="11121"/>
                  </a:lnTo>
                  <a:lnTo>
                    <a:pt x="0" y="11566"/>
                  </a:lnTo>
                  <a:lnTo>
                    <a:pt x="1335" y="11566"/>
                  </a:lnTo>
                  <a:lnTo>
                    <a:pt x="1335" y="11121"/>
                  </a:lnTo>
                  <a:lnTo>
                    <a:pt x="1335" y="8630"/>
                  </a:lnTo>
                  <a:lnTo>
                    <a:pt x="4004" y="8630"/>
                  </a:lnTo>
                  <a:cubicBezTo>
                    <a:pt x="4982" y="8630"/>
                    <a:pt x="5783" y="8274"/>
                    <a:pt x="6317" y="7651"/>
                  </a:cubicBezTo>
                  <a:cubicBezTo>
                    <a:pt x="6850" y="7118"/>
                    <a:pt x="7117" y="6317"/>
                    <a:pt x="7117" y="5516"/>
                  </a:cubicBezTo>
                  <a:cubicBezTo>
                    <a:pt x="7117" y="4805"/>
                    <a:pt x="6850" y="4004"/>
                    <a:pt x="6317" y="3470"/>
                  </a:cubicBezTo>
                  <a:cubicBezTo>
                    <a:pt x="5783" y="2847"/>
                    <a:pt x="4982" y="2492"/>
                    <a:pt x="4004" y="2492"/>
                  </a:cubicBezTo>
                  <a:close/>
                  <a:moveTo>
                    <a:pt x="24821" y="2492"/>
                  </a:moveTo>
                  <a:lnTo>
                    <a:pt x="24821" y="2847"/>
                  </a:lnTo>
                  <a:lnTo>
                    <a:pt x="24821" y="11121"/>
                  </a:lnTo>
                  <a:lnTo>
                    <a:pt x="24821" y="11566"/>
                  </a:lnTo>
                  <a:lnTo>
                    <a:pt x="26244" y="11566"/>
                  </a:lnTo>
                  <a:lnTo>
                    <a:pt x="26244" y="11121"/>
                  </a:lnTo>
                  <a:lnTo>
                    <a:pt x="26244" y="2847"/>
                  </a:lnTo>
                  <a:lnTo>
                    <a:pt x="26244" y="2492"/>
                  </a:lnTo>
                  <a:close/>
                  <a:moveTo>
                    <a:pt x="59517" y="2492"/>
                  </a:moveTo>
                  <a:lnTo>
                    <a:pt x="59517" y="2847"/>
                  </a:lnTo>
                  <a:lnTo>
                    <a:pt x="59517" y="11121"/>
                  </a:lnTo>
                  <a:lnTo>
                    <a:pt x="59517" y="11566"/>
                  </a:lnTo>
                  <a:lnTo>
                    <a:pt x="65566" y="11566"/>
                  </a:lnTo>
                  <a:lnTo>
                    <a:pt x="65566" y="11121"/>
                  </a:lnTo>
                  <a:lnTo>
                    <a:pt x="65566" y="10587"/>
                  </a:lnTo>
                  <a:lnTo>
                    <a:pt x="65566" y="10142"/>
                  </a:lnTo>
                  <a:lnTo>
                    <a:pt x="60940" y="10142"/>
                  </a:lnTo>
                  <a:lnTo>
                    <a:pt x="60940" y="2847"/>
                  </a:lnTo>
                  <a:lnTo>
                    <a:pt x="60940" y="2492"/>
                  </a:lnTo>
                  <a:close/>
                  <a:moveTo>
                    <a:pt x="15747" y="2314"/>
                  </a:moveTo>
                  <a:cubicBezTo>
                    <a:pt x="15035" y="2314"/>
                    <a:pt x="14145" y="2492"/>
                    <a:pt x="13434" y="2847"/>
                  </a:cubicBezTo>
                  <a:cubicBezTo>
                    <a:pt x="12722" y="3292"/>
                    <a:pt x="12188" y="4004"/>
                    <a:pt x="12277" y="4983"/>
                  </a:cubicBezTo>
                  <a:cubicBezTo>
                    <a:pt x="12277" y="5427"/>
                    <a:pt x="12366" y="5872"/>
                    <a:pt x="12544" y="6139"/>
                  </a:cubicBezTo>
                  <a:cubicBezTo>
                    <a:pt x="12811" y="6495"/>
                    <a:pt x="13078" y="6673"/>
                    <a:pt x="13434" y="6851"/>
                  </a:cubicBezTo>
                  <a:cubicBezTo>
                    <a:pt x="14056" y="7207"/>
                    <a:pt x="14857" y="7385"/>
                    <a:pt x="15658" y="7562"/>
                  </a:cubicBezTo>
                  <a:cubicBezTo>
                    <a:pt x="16280" y="7651"/>
                    <a:pt x="16903" y="7740"/>
                    <a:pt x="17437" y="8007"/>
                  </a:cubicBezTo>
                  <a:cubicBezTo>
                    <a:pt x="17615" y="8096"/>
                    <a:pt x="17793" y="8274"/>
                    <a:pt x="17882" y="8363"/>
                  </a:cubicBezTo>
                  <a:cubicBezTo>
                    <a:pt x="17971" y="8541"/>
                    <a:pt x="18060" y="8719"/>
                    <a:pt x="18060" y="8986"/>
                  </a:cubicBezTo>
                  <a:cubicBezTo>
                    <a:pt x="18060" y="9253"/>
                    <a:pt x="17971" y="9431"/>
                    <a:pt x="17882" y="9609"/>
                  </a:cubicBezTo>
                  <a:cubicBezTo>
                    <a:pt x="17704" y="9787"/>
                    <a:pt x="17526" y="9964"/>
                    <a:pt x="17348" y="10053"/>
                  </a:cubicBezTo>
                  <a:cubicBezTo>
                    <a:pt x="16814" y="10231"/>
                    <a:pt x="16280" y="10320"/>
                    <a:pt x="15747" y="10320"/>
                  </a:cubicBezTo>
                  <a:cubicBezTo>
                    <a:pt x="15302" y="10320"/>
                    <a:pt x="14768" y="10231"/>
                    <a:pt x="14323" y="9964"/>
                  </a:cubicBezTo>
                  <a:cubicBezTo>
                    <a:pt x="13878" y="9787"/>
                    <a:pt x="13434" y="9431"/>
                    <a:pt x="13256" y="8986"/>
                  </a:cubicBezTo>
                  <a:lnTo>
                    <a:pt x="12892" y="9194"/>
                  </a:lnTo>
                  <a:lnTo>
                    <a:pt x="12892" y="9194"/>
                  </a:lnTo>
                  <a:lnTo>
                    <a:pt x="12722" y="8897"/>
                  </a:lnTo>
                  <a:lnTo>
                    <a:pt x="12188" y="9164"/>
                  </a:lnTo>
                  <a:lnTo>
                    <a:pt x="12366" y="9475"/>
                  </a:lnTo>
                  <a:lnTo>
                    <a:pt x="12347" y="9482"/>
                  </a:lnTo>
                  <a:lnTo>
                    <a:pt x="12347" y="9482"/>
                  </a:lnTo>
                  <a:lnTo>
                    <a:pt x="12188" y="9164"/>
                  </a:lnTo>
                  <a:lnTo>
                    <a:pt x="11832" y="9342"/>
                  </a:lnTo>
                  <a:lnTo>
                    <a:pt x="12010" y="9609"/>
                  </a:lnTo>
                  <a:cubicBezTo>
                    <a:pt x="12722" y="11121"/>
                    <a:pt x="14412" y="11655"/>
                    <a:pt x="15747" y="11655"/>
                  </a:cubicBezTo>
                  <a:cubicBezTo>
                    <a:pt x="16458" y="11655"/>
                    <a:pt x="17348" y="11566"/>
                    <a:pt x="18149" y="11121"/>
                  </a:cubicBezTo>
                  <a:cubicBezTo>
                    <a:pt x="18860" y="10765"/>
                    <a:pt x="19483" y="10053"/>
                    <a:pt x="19483" y="8986"/>
                  </a:cubicBezTo>
                  <a:cubicBezTo>
                    <a:pt x="19483" y="8452"/>
                    <a:pt x="19305" y="8007"/>
                    <a:pt x="19127" y="7651"/>
                  </a:cubicBezTo>
                  <a:cubicBezTo>
                    <a:pt x="18860" y="7296"/>
                    <a:pt x="18594" y="7029"/>
                    <a:pt x="18238" y="6851"/>
                  </a:cubicBezTo>
                  <a:cubicBezTo>
                    <a:pt x="17526" y="6495"/>
                    <a:pt x="16636" y="6317"/>
                    <a:pt x="15836" y="6228"/>
                  </a:cubicBezTo>
                  <a:cubicBezTo>
                    <a:pt x="15124" y="6050"/>
                    <a:pt x="14590" y="5961"/>
                    <a:pt x="14145" y="5783"/>
                  </a:cubicBezTo>
                  <a:cubicBezTo>
                    <a:pt x="13967" y="5605"/>
                    <a:pt x="13878" y="5516"/>
                    <a:pt x="13790" y="5427"/>
                  </a:cubicBezTo>
                  <a:cubicBezTo>
                    <a:pt x="13701" y="5338"/>
                    <a:pt x="13612" y="5160"/>
                    <a:pt x="13612" y="4983"/>
                  </a:cubicBezTo>
                  <a:cubicBezTo>
                    <a:pt x="13612" y="4538"/>
                    <a:pt x="13878" y="4182"/>
                    <a:pt x="14323" y="4004"/>
                  </a:cubicBezTo>
                  <a:cubicBezTo>
                    <a:pt x="14768" y="3737"/>
                    <a:pt x="15302" y="3648"/>
                    <a:pt x="15747" y="3648"/>
                  </a:cubicBezTo>
                  <a:cubicBezTo>
                    <a:pt x="16725" y="3648"/>
                    <a:pt x="17437" y="3826"/>
                    <a:pt x="17971" y="4627"/>
                  </a:cubicBezTo>
                  <a:lnTo>
                    <a:pt x="18149" y="4983"/>
                  </a:lnTo>
                  <a:lnTo>
                    <a:pt x="18505" y="4716"/>
                  </a:lnTo>
                  <a:lnTo>
                    <a:pt x="19038" y="4449"/>
                  </a:lnTo>
                  <a:lnTo>
                    <a:pt x="18816" y="4137"/>
                  </a:lnTo>
                  <a:lnTo>
                    <a:pt x="18816" y="4137"/>
                  </a:lnTo>
                  <a:lnTo>
                    <a:pt x="18865" y="4102"/>
                  </a:lnTo>
                  <a:lnTo>
                    <a:pt x="18865" y="4102"/>
                  </a:lnTo>
                  <a:lnTo>
                    <a:pt x="19038" y="4449"/>
                  </a:lnTo>
                  <a:lnTo>
                    <a:pt x="19394" y="4271"/>
                  </a:lnTo>
                  <a:lnTo>
                    <a:pt x="19127" y="3915"/>
                  </a:lnTo>
                  <a:cubicBezTo>
                    <a:pt x="18682" y="3203"/>
                    <a:pt x="18149" y="2847"/>
                    <a:pt x="17526" y="2581"/>
                  </a:cubicBezTo>
                  <a:cubicBezTo>
                    <a:pt x="16992" y="2403"/>
                    <a:pt x="16369" y="2314"/>
                    <a:pt x="15747" y="2314"/>
                  </a:cubicBezTo>
                  <a:close/>
                  <a:moveTo>
                    <a:pt x="36600" y="2379"/>
                  </a:moveTo>
                  <a:cubicBezTo>
                    <a:pt x="36496" y="2379"/>
                    <a:pt x="36395" y="2386"/>
                    <a:pt x="36297" y="2403"/>
                  </a:cubicBezTo>
                  <a:cubicBezTo>
                    <a:pt x="34696" y="2403"/>
                    <a:pt x="33539" y="2936"/>
                    <a:pt x="32739" y="3826"/>
                  </a:cubicBezTo>
                  <a:cubicBezTo>
                    <a:pt x="31938" y="4627"/>
                    <a:pt x="31582" y="5872"/>
                    <a:pt x="31582" y="7029"/>
                  </a:cubicBezTo>
                  <a:cubicBezTo>
                    <a:pt x="31582" y="8274"/>
                    <a:pt x="32027" y="9431"/>
                    <a:pt x="32828" y="10231"/>
                  </a:cubicBezTo>
                  <a:cubicBezTo>
                    <a:pt x="33628" y="11121"/>
                    <a:pt x="34785" y="11655"/>
                    <a:pt x="36297" y="11655"/>
                  </a:cubicBezTo>
                  <a:cubicBezTo>
                    <a:pt x="36831" y="11655"/>
                    <a:pt x="37454" y="11477"/>
                    <a:pt x="38076" y="11299"/>
                  </a:cubicBezTo>
                  <a:cubicBezTo>
                    <a:pt x="38610" y="11032"/>
                    <a:pt x="39144" y="10676"/>
                    <a:pt x="39589" y="10231"/>
                  </a:cubicBezTo>
                  <a:lnTo>
                    <a:pt x="39856" y="9964"/>
                  </a:lnTo>
                  <a:lnTo>
                    <a:pt x="39589" y="9698"/>
                  </a:lnTo>
                  <a:lnTo>
                    <a:pt x="39144" y="9342"/>
                  </a:lnTo>
                  <a:lnTo>
                    <a:pt x="38877" y="9609"/>
                  </a:lnTo>
                  <a:lnTo>
                    <a:pt x="38877" y="9609"/>
                  </a:lnTo>
                  <a:lnTo>
                    <a:pt x="39144" y="9342"/>
                  </a:lnTo>
                  <a:lnTo>
                    <a:pt x="38877" y="9075"/>
                  </a:lnTo>
                  <a:lnTo>
                    <a:pt x="38610" y="9342"/>
                  </a:lnTo>
                  <a:cubicBezTo>
                    <a:pt x="37988" y="9964"/>
                    <a:pt x="37098" y="10320"/>
                    <a:pt x="36297" y="10320"/>
                  </a:cubicBezTo>
                  <a:cubicBezTo>
                    <a:pt x="35141" y="10320"/>
                    <a:pt x="34340" y="9876"/>
                    <a:pt x="33806" y="9342"/>
                  </a:cubicBezTo>
                  <a:cubicBezTo>
                    <a:pt x="33272" y="8719"/>
                    <a:pt x="33006" y="7918"/>
                    <a:pt x="33006" y="7029"/>
                  </a:cubicBezTo>
                  <a:cubicBezTo>
                    <a:pt x="33006" y="6139"/>
                    <a:pt x="33272" y="5249"/>
                    <a:pt x="33806" y="4627"/>
                  </a:cubicBezTo>
                  <a:cubicBezTo>
                    <a:pt x="34340" y="4093"/>
                    <a:pt x="35141" y="3648"/>
                    <a:pt x="36297" y="3648"/>
                  </a:cubicBezTo>
                  <a:cubicBezTo>
                    <a:pt x="36653" y="3648"/>
                    <a:pt x="37098" y="3737"/>
                    <a:pt x="37543" y="3915"/>
                  </a:cubicBezTo>
                  <a:cubicBezTo>
                    <a:pt x="37899" y="4093"/>
                    <a:pt x="38254" y="4360"/>
                    <a:pt x="38610" y="4627"/>
                  </a:cubicBezTo>
                  <a:lnTo>
                    <a:pt x="38877" y="4894"/>
                  </a:lnTo>
                  <a:lnTo>
                    <a:pt x="39144" y="4627"/>
                  </a:lnTo>
                  <a:lnTo>
                    <a:pt x="39589" y="4271"/>
                  </a:lnTo>
                  <a:lnTo>
                    <a:pt x="39856" y="4004"/>
                  </a:lnTo>
                  <a:lnTo>
                    <a:pt x="39589" y="3737"/>
                  </a:lnTo>
                  <a:cubicBezTo>
                    <a:pt x="39144" y="3292"/>
                    <a:pt x="38610" y="2936"/>
                    <a:pt x="38076" y="2670"/>
                  </a:cubicBezTo>
                  <a:cubicBezTo>
                    <a:pt x="37568" y="2524"/>
                    <a:pt x="37060" y="2379"/>
                    <a:pt x="36600" y="2379"/>
                  </a:cubicBezTo>
                  <a:close/>
                  <a:moveTo>
                    <a:pt x="49375" y="2314"/>
                  </a:moveTo>
                  <a:cubicBezTo>
                    <a:pt x="47862" y="2314"/>
                    <a:pt x="46706" y="2847"/>
                    <a:pt x="45994" y="3737"/>
                  </a:cubicBezTo>
                  <a:cubicBezTo>
                    <a:pt x="45194" y="4627"/>
                    <a:pt x="44838" y="5783"/>
                    <a:pt x="44838" y="6940"/>
                  </a:cubicBezTo>
                  <a:cubicBezTo>
                    <a:pt x="44838" y="8185"/>
                    <a:pt x="45194" y="9342"/>
                    <a:pt x="45994" y="10231"/>
                  </a:cubicBezTo>
                  <a:cubicBezTo>
                    <a:pt x="46706" y="11121"/>
                    <a:pt x="47862" y="11655"/>
                    <a:pt x="49375" y="11655"/>
                  </a:cubicBezTo>
                  <a:cubicBezTo>
                    <a:pt x="50887" y="11655"/>
                    <a:pt x="52044" y="11121"/>
                    <a:pt x="52844" y="10231"/>
                  </a:cubicBezTo>
                  <a:cubicBezTo>
                    <a:pt x="53645" y="9342"/>
                    <a:pt x="54001" y="8185"/>
                    <a:pt x="54001" y="7029"/>
                  </a:cubicBezTo>
                  <a:cubicBezTo>
                    <a:pt x="54001" y="5783"/>
                    <a:pt x="53645" y="4627"/>
                    <a:pt x="52844" y="3737"/>
                  </a:cubicBezTo>
                  <a:cubicBezTo>
                    <a:pt x="52044" y="2847"/>
                    <a:pt x="50887" y="2314"/>
                    <a:pt x="49375" y="2314"/>
                  </a:cubicBezTo>
                  <a:close/>
                  <a:moveTo>
                    <a:pt x="74818" y="2314"/>
                  </a:moveTo>
                  <a:cubicBezTo>
                    <a:pt x="73306" y="2314"/>
                    <a:pt x="72149" y="2847"/>
                    <a:pt x="71349" y="3737"/>
                  </a:cubicBezTo>
                  <a:cubicBezTo>
                    <a:pt x="70548" y="4627"/>
                    <a:pt x="70192" y="5783"/>
                    <a:pt x="70192" y="6940"/>
                  </a:cubicBezTo>
                  <a:cubicBezTo>
                    <a:pt x="70192" y="8185"/>
                    <a:pt x="70548" y="9342"/>
                    <a:pt x="71349" y="10231"/>
                  </a:cubicBezTo>
                  <a:cubicBezTo>
                    <a:pt x="72149" y="11121"/>
                    <a:pt x="73306" y="11655"/>
                    <a:pt x="74818" y="11655"/>
                  </a:cubicBezTo>
                  <a:cubicBezTo>
                    <a:pt x="76242" y="11655"/>
                    <a:pt x="77398" y="11121"/>
                    <a:pt x="78199" y="10231"/>
                  </a:cubicBezTo>
                  <a:cubicBezTo>
                    <a:pt x="79000" y="9342"/>
                    <a:pt x="79355" y="8185"/>
                    <a:pt x="79355" y="7029"/>
                  </a:cubicBezTo>
                  <a:cubicBezTo>
                    <a:pt x="79355" y="5783"/>
                    <a:pt x="79000" y="4627"/>
                    <a:pt x="78199" y="3737"/>
                  </a:cubicBezTo>
                  <a:cubicBezTo>
                    <a:pt x="77487" y="2847"/>
                    <a:pt x="76331" y="2314"/>
                    <a:pt x="74818" y="2314"/>
                  </a:cubicBezTo>
                  <a:close/>
                  <a:moveTo>
                    <a:pt x="89141" y="2314"/>
                  </a:moveTo>
                  <a:cubicBezTo>
                    <a:pt x="87807" y="2314"/>
                    <a:pt x="86650" y="2758"/>
                    <a:pt x="85761" y="3648"/>
                  </a:cubicBezTo>
                  <a:cubicBezTo>
                    <a:pt x="84960" y="4449"/>
                    <a:pt x="84515" y="5605"/>
                    <a:pt x="84515" y="7029"/>
                  </a:cubicBezTo>
                  <a:cubicBezTo>
                    <a:pt x="84515" y="8274"/>
                    <a:pt x="84871" y="9431"/>
                    <a:pt x="85672" y="10231"/>
                  </a:cubicBezTo>
                  <a:cubicBezTo>
                    <a:pt x="86473" y="11121"/>
                    <a:pt x="87629" y="11655"/>
                    <a:pt x="89141" y="11655"/>
                  </a:cubicBezTo>
                  <a:cubicBezTo>
                    <a:pt x="89764" y="11655"/>
                    <a:pt x="90387" y="11477"/>
                    <a:pt x="91010" y="11299"/>
                  </a:cubicBezTo>
                  <a:cubicBezTo>
                    <a:pt x="91632" y="11032"/>
                    <a:pt x="92166" y="10676"/>
                    <a:pt x="92522" y="10142"/>
                  </a:cubicBezTo>
                  <a:lnTo>
                    <a:pt x="92700" y="10053"/>
                  </a:lnTo>
                  <a:lnTo>
                    <a:pt x="92700" y="9964"/>
                  </a:lnTo>
                  <a:lnTo>
                    <a:pt x="92700" y="6762"/>
                  </a:lnTo>
                  <a:lnTo>
                    <a:pt x="92700" y="6406"/>
                  </a:lnTo>
                  <a:lnTo>
                    <a:pt x="88430" y="6406"/>
                  </a:lnTo>
                  <a:lnTo>
                    <a:pt x="88430" y="6762"/>
                  </a:lnTo>
                  <a:lnTo>
                    <a:pt x="88430" y="7385"/>
                  </a:lnTo>
                  <a:lnTo>
                    <a:pt x="88430" y="7740"/>
                  </a:lnTo>
                  <a:lnTo>
                    <a:pt x="91277" y="7740"/>
                  </a:lnTo>
                  <a:lnTo>
                    <a:pt x="91277" y="9575"/>
                  </a:lnTo>
                  <a:lnTo>
                    <a:pt x="91277" y="9575"/>
                  </a:lnTo>
                  <a:cubicBezTo>
                    <a:pt x="90682" y="10027"/>
                    <a:pt x="89948" y="10320"/>
                    <a:pt x="89141" y="10320"/>
                  </a:cubicBezTo>
                  <a:cubicBezTo>
                    <a:pt x="87985" y="10320"/>
                    <a:pt x="87184" y="9876"/>
                    <a:pt x="86650" y="9342"/>
                  </a:cubicBezTo>
                  <a:cubicBezTo>
                    <a:pt x="86117" y="8719"/>
                    <a:pt x="85850" y="7918"/>
                    <a:pt x="85850" y="7029"/>
                  </a:cubicBezTo>
                  <a:cubicBezTo>
                    <a:pt x="85850" y="6139"/>
                    <a:pt x="86117" y="5249"/>
                    <a:pt x="86650" y="4716"/>
                  </a:cubicBezTo>
                  <a:cubicBezTo>
                    <a:pt x="87184" y="4093"/>
                    <a:pt x="87985" y="3648"/>
                    <a:pt x="89141" y="3648"/>
                  </a:cubicBezTo>
                  <a:cubicBezTo>
                    <a:pt x="90031" y="3648"/>
                    <a:pt x="90921" y="4004"/>
                    <a:pt x="91543" y="4627"/>
                  </a:cubicBezTo>
                  <a:lnTo>
                    <a:pt x="91810" y="4894"/>
                  </a:lnTo>
                  <a:lnTo>
                    <a:pt x="92077" y="4627"/>
                  </a:lnTo>
                  <a:lnTo>
                    <a:pt x="92433" y="4271"/>
                  </a:lnTo>
                  <a:lnTo>
                    <a:pt x="92700" y="4004"/>
                  </a:lnTo>
                  <a:lnTo>
                    <a:pt x="92433" y="3737"/>
                  </a:lnTo>
                  <a:cubicBezTo>
                    <a:pt x="91543" y="2847"/>
                    <a:pt x="90387" y="2314"/>
                    <a:pt x="89141" y="2314"/>
                  </a:cubicBezTo>
                  <a:close/>
                  <a:moveTo>
                    <a:pt x="102664" y="2314"/>
                  </a:moveTo>
                  <a:cubicBezTo>
                    <a:pt x="101151" y="2314"/>
                    <a:pt x="99995" y="2847"/>
                    <a:pt x="99194" y="3737"/>
                  </a:cubicBezTo>
                  <a:cubicBezTo>
                    <a:pt x="98394" y="4627"/>
                    <a:pt x="98038" y="5783"/>
                    <a:pt x="98038" y="6940"/>
                  </a:cubicBezTo>
                  <a:cubicBezTo>
                    <a:pt x="98038" y="8185"/>
                    <a:pt x="98394" y="9342"/>
                    <a:pt x="99194" y="10231"/>
                  </a:cubicBezTo>
                  <a:cubicBezTo>
                    <a:pt x="99995" y="11121"/>
                    <a:pt x="101151" y="11655"/>
                    <a:pt x="102664" y="11655"/>
                  </a:cubicBezTo>
                  <a:cubicBezTo>
                    <a:pt x="104087" y="11655"/>
                    <a:pt x="105244" y="11121"/>
                    <a:pt x="106044" y="10231"/>
                  </a:cubicBezTo>
                  <a:cubicBezTo>
                    <a:pt x="106845" y="9342"/>
                    <a:pt x="107201" y="8185"/>
                    <a:pt x="107201" y="7029"/>
                  </a:cubicBezTo>
                  <a:cubicBezTo>
                    <a:pt x="107201" y="5783"/>
                    <a:pt x="106845" y="4627"/>
                    <a:pt x="106044" y="3737"/>
                  </a:cubicBezTo>
                  <a:cubicBezTo>
                    <a:pt x="105333" y="2847"/>
                    <a:pt x="104176" y="2314"/>
                    <a:pt x="102664" y="2314"/>
                  </a:cubicBezTo>
                  <a:close/>
                  <a:moveTo>
                    <a:pt x="116275" y="2314"/>
                  </a:moveTo>
                  <a:cubicBezTo>
                    <a:pt x="115475" y="2314"/>
                    <a:pt x="114674" y="2492"/>
                    <a:pt x="113962" y="2847"/>
                  </a:cubicBezTo>
                  <a:cubicBezTo>
                    <a:pt x="113250" y="3292"/>
                    <a:pt x="112717" y="4004"/>
                    <a:pt x="112717" y="4983"/>
                  </a:cubicBezTo>
                  <a:cubicBezTo>
                    <a:pt x="112717" y="5427"/>
                    <a:pt x="112806" y="5872"/>
                    <a:pt x="112984" y="6139"/>
                  </a:cubicBezTo>
                  <a:cubicBezTo>
                    <a:pt x="113250" y="6495"/>
                    <a:pt x="113517" y="6673"/>
                    <a:pt x="113873" y="6851"/>
                  </a:cubicBezTo>
                  <a:cubicBezTo>
                    <a:pt x="114496" y="7207"/>
                    <a:pt x="115297" y="7385"/>
                    <a:pt x="116097" y="7562"/>
                  </a:cubicBezTo>
                  <a:cubicBezTo>
                    <a:pt x="116809" y="7651"/>
                    <a:pt x="117432" y="7740"/>
                    <a:pt x="117877" y="8007"/>
                  </a:cubicBezTo>
                  <a:cubicBezTo>
                    <a:pt x="118054" y="8096"/>
                    <a:pt x="118232" y="8274"/>
                    <a:pt x="118321" y="8363"/>
                  </a:cubicBezTo>
                  <a:cubicBezTo>
                    <a:pt x="118410" y="8541"/>
                    <a:pt x="118499" y="8719"/>
                    <a:pt x="118499" y="8986"/>
                  </a:cubicBezTo>
                  <a:cubicBezTo>
                    <a:pt x="118499" y="9253"/>
                    <a:pt x="118410" y="9431"/>
                    <a:pt x="118321" y="9609"/>
                  </a:cubicBezTo>
                  <a:cubicBezTo>
                    <a:pt x="118143" y="9787"/>
                    <a:pt x="117965" y="9964"/>
                    <a:pt x="117788" y="10053"/>
                  </a:cubicBezTo>
                  <a:cubicBezTo>
                    <a:pt x="117343" y="10231"/>
                    <a:pt x="116720" y="10320"/>
                    <a:pt x="116275" y="10320"/>
                  </a:cubicBezTo>
                  <a:cubicBezTo>
                    <a:pt x="115741" y="10320"/>
                    <a:pt x="115208" y="10231"/>
                    <a:pt x="114763" y="9964"/>
                  </a:cubicBezTo>
                  <a:cubicBezTo>
                    <a:pt x="114318" y="9787"/>
                    <a:pt x="113962" y="9431"/>
                    <a:pt x="113695" y="8986"/>
                  </a:cubicBezTo>
                  <a:lnTo>
                    <a:pt x="113517" y="8719"/>
                  </a:lnTo>
                  <a:lnTo>
                    <a:pt x="113250" y="8897"/>
                  </a:lnTo>
                  <a:lnTo>
                    <a:pt x="113416" y="9145"/>
                  </a:lnTo>
                  <a:lnTo>
                    <a:pt x="113416" y="9145"/>
                  </a:lnTo>
                  <a:lnTo>
                    <a:pt x="113369" y="9173"/>
                  </a:lnTo>
                  <a:lnTo>
                    <a:pt x="113250" y="8897"/>
                  </a:lnTo>
                  <a:lnTo>
                    <a:pt x="112628" y="9164"/>
                  </a:lnTo>
                  <a:lnTo>
                    <a:pt x="112806" y="9475"/>
                  </a:lnTo>
                  <a:lnTo>
                    <a:pt x="112787" y="9482"/>
                  </a:lnTo>
                  <a:lnTo>
                    <a:pt x="112787" y="9482"/>
                  </a:lnTo>
                  <a:lnTo>
                    <a:pt x="112628" y="9164"/>
                  </a:lnTo>
                  <a:lnTo>
                    <a:pt x="112272" y="9342"/>
                  </a:lnTo>
                  <a:lnTo>
                    <a:pt x="112450" y="9609"/>
                  </a:lnTo>
                  <a:cubicBezTo>
                    <a:pt x="113250" y="11121"/>
                    <a:pt x="114852" y="11655"/>
                    <a:pt x="116275" y="11655"/>
                  </a:cubicBezTo>
                  <a:cubicBezTo>
                    <a:pt x="116987" y="11655"/>
                    <a:pt x="117877" y="11566"/>
                    <a:pt x="118588" y="11121"/>
                  </a:cubicBezTo>
                  <a:cubicBezTo>
                    <a:pt x="119300" y="10765"/>
                    <a:pt x="119923" y="10053"/>
                    <a:pt x="119923" y="8986"/>
                  </a:cubicBezTo>
                  <a:cubicBezTo>
                    <a:pt x="119923" y="8452"/>
                    <a:pt x="119745" y="8007"/>
                    <a:pt x="119567" y="7651"/>
                  </a:cubicBezTo>
                  <a:cubicBezTo>
                    <a:pt x="119300" y="7296"/>
                    <a:pt x="119033" y="7029"/>
                    <a:pt x="118677" y="6851"/>
                  </a:cubicBezTo>
                  <a:cubicBezTo>
                    <a:pt x="117965" y="6495"/>
                    <a:pt x="117076" y="6317"/>
                    <a:pt x="116364" y="6228"/>
                  </a:cubicBezTo>
                  <a:cubicBezTo>
                    <a:pt x="115652" y="6050"/>
                    <a:pt x="115030" y="5961"/>
                    <a:pt x="114585" y="5783"/>
                  </a:cubicBezTo>
                  <a:cubicBezTo>
                    <a:pt x="114407" y="5605"/>
                    <a:pt x="114318" y="5516"/>
                    <a:pt x="114229" y="5427"/>
                  </a:cubicBezTo>
                  <a:cubicBezTo>
                    <a:pt x="114140" y="5338"/>
                    <a:pt x="114051" y="5160"/>
                    <a:pt x="114051" y="4983"/>
                  </a:cubicBezTo>
                  <a:cubicBezTo>
                    <a:pt x="114051" y="4538"/>
                    <a:pt x="114318" y="4182"/>
                    <a:pt x="114763" y="4004"/>
                  </a:cubicBezTo>
                  <a:cubicBezTo>
                    <a:pt x="115208" y="3737"/>
                    <a:pt x="115830" y="3648"/>
                    <a:pt x="116186" y="3648"/>
                  </a:cubicBezTo>
                  <a:cubicBezTo>
                    <a:pt x="117165" y="3648"/>
                    <a:pt x="117965" y="3826"/>
                    <a:pt x="118410" y="4627"/>
                  </a:cubicBezTo>
                  <a:lnTo>
                    <a:pt x="118774" y="4419"/>
                  </a:lnTo>
                  <a:lnTo>
                    <a:pt x="118774" y="4419"/>
                  </a:lnTo>
                  <a:lnTo>
                    <a:pt x="118944" y="4716"/>
                  </a:lnTo>
                  <a:lnTo>
                    <a:pt x="118766" y="4449"/>
                  </a:lnTo>
                  <a:lnTo>
                    <a:pt x="118410" y="4627"/>
                  </a:lnTo>
                  <a:lnTo>
                    <a:pt x="118588" y="4983"/>
                  </a:lnTo>
                  <a:lnTo>
                    <a:pt x="118944" y="4716"/>
                  </a:lnTo>
                  <a:lnTo>
                    <a:pt x="119478" y="4449"/>
                  </a:lnTo>
                  <a:lnTo>
                    <a:pt x="119287" y="4115"/>
                  </a:lnTo>
                  <a:lnTo>
                    <a:pt x="119287" y="4115"/>
                  </a:lnTo>
                  <a:lnTo>
                    <a:pt x="119305" y="4102"/>
                  </a:lnTo>
                  <a:lnTo>
                    <a:pt x="119305" y="4102"/>
                  </a:lnTo>
                  <a:lnTo>
                    <a:pt x="119478" y="4449"/>
                  </a:lnTo>
                  <a:lnTo>
                    <a:pt x="119834" y="4271"/>
                  </a:lnTo>
                  <a:lnTo>
                    <a:pt x="119567" y="3915"/>
                  </a:lnTo>
                  <a:cubicBezTo>
                    <a:pt x="119122" y="3203"/>
                    <a:pt x="118588" y="2847"/>
                    <a:pt x="118054" y="2581"/>
                  </a:cubicBezTo>
                  <a:cubicBezTo>
                    <a:pt x="117432" y="2403"/>
                    <a:pt x="116809" y="2314"/>
                    <a:pt x="116275" y="23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22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565100" y="3013300"/>
            <a:ext cx="352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Somos un grupo de psicólogos, con diferentes especialidades</a:t>
            </a:r>
            <a:r>
              <a:rPr lang="es-419" sz="120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, que nos unimos para brindarles un servicio integral con calidad, respeto y empatía.</a:t>
            </a:r>
            <a:endParaRPr sz="12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8023578" y="4045226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t="317" b="308"/>
          <a:stretch/>
        </p:blipFill>
        <p:spPr>
          <a:xfrm>
            <a:off x="4572000" y="-317525"/>
            <a:ext cx="4158600" cy="413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565100" y="4188275"/>
            <a:ext cx="730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s-419" sz="121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 T O D O S   L O S   S E R V I C I O S   D E   P S I C O L O G Í A   E N   U N   S O L O   L U G A R ! </a:t>
            </a:r>
            <a:endParaRPr sz="121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565100" y="1656175"/>
            <a:ext cx="3857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 ofrecemos el conocimiento y la experiencia de nuestros expertos para trabajar en las necesidades de tu institución.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46900" y="1015900"/>
            <a:ext cx="805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Seleccionamos de manera minuciosa nuestros Psicólogos y estamos en constante investigación y capacitación de manera individual y grupal. </a:t>
            </a:r>
            <a:endParaRPr sz="1200" dirty="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Por esta razón, podemos </a:t>
            </a:r>
            <a:r>
              <a:rPr lang="es-419" sz="1200" b="1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ofrecerte los profesionales idóneos según las necesidades de tu institución.</a:t>
            </a:r>
            <a:endParaRPr sz="1200" b="1" dirty="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632525" y="2204450"/>
            <a:ext cx="7352375" cy="2404113"/>
            <a:chOff x="728825" y="2099450"/>
            <a:chExt cx="7352375" cy="2404113"/>
          </a:xfrm>
        </p:grpSpPr>
        <p:sp>
          <p:nvSpPr>
            <p:cNvPr id="98" name="Google Shape;98;p15"/>
            <p:cNvSpPr/>
            <p:nvPr/>
          </p:nvSpPr>
          <p:spPr>
            <a:xfrm>
              <a:off x="7157650" y="3378650"/>
              <a:ext cx="607200" cy="607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047463" y="3377088"/>
              <a:ext cx="607200" cy="60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012550" y="3377088"/>
              <a:ext cx="607200" cy="60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184350" y="3378638"/>
              <a:ext cx="607200" cy="60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57638" y="2099450"/>
              <a:ext cx="607200" cy="60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047463" y="2099450"/>
              <a:ext cx="607200" cy="60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012550" y="2099450"/>
              <a:ext cx="607200" cy="60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84375" y="2099463"/>
              <a:ext cx="607200" cy="607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6841300" y="2705425"/>
              <a:ext cx="1239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Neuropsicología </a:t>
              </a:r>
              <a:endParaRPr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6887800" y="4010963"/>
              <a:ext cx="119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Terapia de pareja y familia</a:t>
              </a:r>
              <a:endParaRPr sz="1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728825" y="2705425"/>
              <a:ext cx="15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Psicología infantil y del adolescente</a:t>
              </a:r>
              <a:endParaRPr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007975" y="4010963"/>
              <a:ext cx="96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Terapia para adicciones</a:t>
              </a:r>
              <a:endParaRPr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2771517" y="4010963"/>
              <a:ext cx="1089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Psicología organizacional</a:t>
              </a:r>
              <a:endParaRPr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2863767" y="2705425"/>
              <a:ext cx="904800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Psiquiatría </a:t>
              </a:r>
              <a:endParaRPr sz="1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4385208" y="2705425"/>
              <a:ext cx="19317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 dirty="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Psicología clínica  y de la salud para adultos y personas mayores</a:t>
              </a:r>
              <a:endParaRPr sz="1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4798458" y="4010963"/>
              <a:ext cx="1105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 b="1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Orientación profesional</a:t>
              </a:r>
              <a:endParaRPr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299987" y="2216812"/>
              <a:ext cx="375956" cy="372470"/>
            </a:xfrm>
            <a:custGeom>
              <a:avLst/>
              <a:gdLst/>
              <a:ahLst/>
              <a:cxnLst/>
              <a:rect l="l" t="t" r="r" b="b"/>
              <a:pathLst>
                <a:path w="161009" h="159516" extrusionOk="0">
                  <a:moveTo>
                    <a:pt x="105288" y="55721"/>
                  </a:moveTo>
                  <a:cubicBezTo>
                    <a:pt x="103579" y="55721"/>
                    <a:pt x="102212" y="56063"/>
                    <a:pt x="100844" y="57088"/>
                  </a:cubicBezTo>
                  <a:cubicBezTo>
                    <a:pt x="99477" y="58114"/>
                    <a:pt x="98451" y="59139"/>
                    <a:pt x="97768" y="60507"/>
                  </a:cubicBezTo>
                  <a:cubicBezTo>
                    <a:pt x="97084" y="62216"/>
                    <a:pt x="97084" y="63583"/>
                    <a:pt x="97426" y="65292"/>
                  </a:cubicBezTo>
                  <a:cubicBezTo>
                    <a:pt x="97768" y="66660"/>
                    <a:pt x="98451" y="68369"/>
                    <a:pt x="99477" y="69394"/>
                  </a:cubicBezTo>
                  <a:cubicBezTo>
                    <a:pt x="100502" y="70420"/>
                    <a:pt x="102212" y="71104"/>
                    <a:pt x="103579" y="71446"/>
                  </a:cubicBezTo>
                  <a:cubicBezTo>
                    <a:pt x="104287" y="71587"/>
                    <a:pt x="104936" y="71670"/>
                    <a:pt x="105575" y="71670"/>
                  </a:cubicBezTo>
                  <a:cubicBezTo>
                    <a:pt x="106480" y="71670"/>
                    <a:pt x="107363" y="71504"/>
                    <a:pt x="108365" y="71104"/>
                  </a:cubicBezTo>
                  <a:cubicBezTo>
                    <a:pt x="109732" y="70420"/>
                    <a:pt x="111099" y="69394"/>
                    <a:pt x="111783" y="68027"/>
                  </a:cubicBezTo>
                  <a:cubicBezTo>
                    <a:pt x="112809" y="67002"/>
                    <a:pt x="113150" y="65292"/>
                    <a:pt x="113150" y="63583"/>
                  </a:cubicBezTo>
                  <a:cubicBezTo>
                    <a:pt x="113150" y="61532"/>
                    <a:pt x="112467" y="59481"/>
                    <a:pt x="110758" y="58114"/>
                  </a:cubicBezTo>
                  <a:cubicBezTo>
                    <a:pt x="109390" y="56746"/>
                    <a:pt x="107339" y="55721"/>
                    <a:pt x="105288" y="55721"/>
                  </a:cubicBezTo>
                  <a:close/>
                  <a:moveTo>
                    <a:pt x="55721" y="55721"/>
                  </a:moveTo>
                  <a:cubicBezTo>
                    <a:pt x="54353" y="56063"/>
                    <a:pt x="52644" y="57088"/>
                    <a:pt x="51619" y="58114"/>
                  </a:cubicBezTo>
                  <a:cubicBezTo>
                    <a:pt x="50593" y="59139"/>
                    <a:pt x="49909" y="60507"/>
                    <a:pt x="49568" y="62216"/>
                  </a:cubicBezTo>
                  <a:cubicBezTo>
                    <a:pt x="49226" y="63583"/>
                    <a:pt x="49226" y="65292"/>
                    <a:pt x="49909" y="66660"/>
                  </a:cubicBezTo>
                  <a:cubicBezTo>
                    <a:pt x="50593" y="68369"/>
                    <a:pt x="51619" y="69394"/>
                    <a:pt x="52986" y="70420"/>
                  </a:cubicBezTo>
                  <a:cubicBezTo>
                    <a:pt x="54012" y="71104"/>
                    <a:pt x="55721" y="71787"/>
                    <a:pt x="57430" y="71787"/>
                  </a:cubicBezTo>
                  <a:cubicBezTo>
                    <a:pt x="59481" y="71787"/>
                    <a:pt x="61532" y="70762"/>
                    <a:pt x="62900" y="69394"/>
                  </a:cubicBezTo>
                  <a:cubicBezTo>
                    <a:pt x="64267" y="68027"/>
                    <a:pt x="65292" y="65976"/>
                    <a:pt x="65292" y="63583"/>
                  </a:cubicBezTo>
                  <a:cubicBezTo>
                    <a:pt x="65292" y="62216"/>
                    <a:pt x="64951" y="60507"/>
                    <a:pt x="63925" y="59139"/>
                  </a:cubicBezTo>
                  <a:cubicBezTo>
                    <a:pt x="62900" y="58114"/>
                    <a:pt x="61874" y="57088"/>
                    <a:pt x="60507" y="56404"/>
                  </a:cubicBezTo>
                  <a:cubicBezTo>
                    <a:pt x="58797" y="55721"/>
                    <a:pt x="57430" y="55721"/>
                    <a:pt x="55721" y="55721"/>
                  </a:cubicBezTo>
                  <a:close/>
                  <a:moveTo>
                    <a:pt x="64267" y="95033"/>
                  </a:moveTo>
                  <a:cubicBezTo>
                    <a:pt x="63241" y="95375"/>
                    <a:pt x="62216" y="95716"/>
                    <a:pt x="61190" y="96058"/>
                  </a:cubicBezTo>
                  <a:cubicBezTo>
                    <a:pt x="59481" y="97084"/>
                    <a:pt x="58114" y="98793"/>
                    <a:pt x="57430" y="100844"/>
                  </a:cubicBezTo>
                  <a:cubicBezTo>
                    <a:pt x="57088" y="102895"/>
                    <a:pt x="57430" y="105288"/>
                    <a:pt x="58456" y="106997"/>
                  </a:cubicBezTo>
                  <a:cubicBezTo>
                    <a:pt x="60507" y="111099"/>
                    <a:pt x="63925" y="114518"/>
                    <a:pt x="68027" y="116569"/>
                  </a:cubicBezTo>
                  <a:cubicBezTo>
                    <a:pt x="72129" y="118962"/>
                    <a:pt x="76573" y="120329"/>
                    <a:pt x="81359" y="120329"/>
                  </a:cubicBezTo>
                  <a:cubicBezTo>
                    <a:pt x="85803" y="120329"/>
                    <a:pt x="90589" y="118962"/>
                    <a:pt x="94349" y="116569"/>
                  </a:cubicBezTo>
                  <a:cubicBezTo>
                    <a:pt x="98451" y="114518"/>
                    <a:pt x="101870" y="111099"/>
                    <a:pt x="104263" y="106997"/>
                  </a:cubicBezTo>
                  <a:cubicBezTo>
                    <a:pt x="105288" y="105288"/>
                    <a:pt x="105630" y="102895"/>
                    <a:pt x="104946" y="100844"/>
                  </a:cubicBezTo>
                  <a:cubicBezTo>
                    <a:pt x="104263" y="98793"/>
                    <a:pt x="102895" y="97084"/>
                    <a:pt x="101186" y="96058"/>
                  </a:cubicBezTo>
                  <a:cubicBezTo>
                    <a:pt x="100160" y="95716"/>
                    <a:pt x="99135" y="95375"/>
                    <a:pt x="98109" y="95033"/>
                  </a:cubicBezTo>
                  <a:cubicBezTo>
                    <a:pt x="97084" y="95033"/>
                    <a:pt x="96058" y="95033"/>
                    <a:pt x="95033" y="95375"/>
                  </a:cubicBezTo>
                  <a:cubicBezTo>
                    <a:pt x="94007" y="95716"/>
                    <a:pt x="93324" y="96058"/>
                    <a:pt x="92298" y="96742"/>
                  </a:cubicBezTo>
                  <a:cubicBezTo>
                    <a:pt x="91614" y="97426"/>
                    <a:pt x="90931" y="98109"/>
                    <a:pt x="90247" y="99135"/>
                  </a:cubicBezTo>
                  <a:cubicBezTo>
                    <a:pt x="89221" y="100502"/>
                    <a:pt x="88196" y="101870"/>
                    <a:pt x="86487" y="102895"/>
                  </a:cubicBezTo>
                  <a:cubicBezTo>
                    <a:pt x="84777" y="103921"/>
                    <a:pt x="83068" y="104262"/>
                    <a:pt x="81359" y="104262"/>
                  </a:cubicBezTo>
                  <a:cubicBezTo>
                    <a:pt x="79308" y="104262"/>
                    <a:pt x="77599" y="103921"/>
                    <a:pt x="75890" y="102895"/>
                  </a:cubicBezTo>
                  <a:cubicBezTo>
                    <a:pt x="74522" y="101870"/>
                    <a:pt x="73155" y="100502"/>
                    <a:pt x="72129" y="99135"/>
                  </a:cubicBezTo>
                  <a:cubicBezTo>
                    <a:pt x="71787" y="98109"/>
                    <a:pt x="71104" y="97426"/>
                    <a:pt x="70078" y="96742"/>
                  </a:cubicBezTo>
                  <a:cubicBezTo>
                    <a:pt x="69395" y="96058"/>
                    <a:pt x="68369" y="95716"/>
                    <a:pt x="67343" y="95375"/>
                  </a:cubicBezTo>
                  <a:cubicBezTo>
                    <a:pt x="66318" y="95033"/>
                    <a:pt x="65292" y="95033"/>
                    <a:pt x="64267" y="95033"/>
                  </a:cubicBezTo>
                  <a:close/>
                  <a:moveTo>
                    <a:pt x="81359" y="15725"/>
                  </a:moveTo>
                  <a:cubicBezTo>
                    <a:pt x="98109" y="15725"/>
                    <a:pt x="114518" y="22562"/>
                    <a:pt x="126482" y="34526"/>
                  </a:cubicBezTo>
                  <a:cubicBezTo>
                    <a:pt x="138447" y="46491"/>
                    <a:pt x="144942" y="62899"/>
                    <a:pt x="144942" y="79650"/>
                  </a:cubicBezTo>
                  <a:cubicBezTo>
                    <a:pt x="144942" y="96742"/>
                    <a:pt x="138447" y="112809"/>
                    <a:pt x="126482" y="124773"/>
                  </a:cubicBezTo>
                  <a:cubicBezTo>
                    <a:pt x="114518" y="136738"/>
                    <a:pt x="98109" y="143574"/>
                    <a:pt x="81359" y="143574"/>
                  </a:cubicBezTo>
                  <a:cubicBezTo>
                    <a:pt x="66318" y="143574"/>
                    <a:pt x="51961" y="138447"/>
                    <a:pt x="40338" y="129217"/>
                  </a:cubicBezTo>
                  <a:cubicBezTo>
                    <a:pt x="29057" y="119645"/>
                    <a:pt x="21195" y="106314"/>
                    <a:pt x="18118" y="91956"/>
                  </a:cubicBezTo>
                  <a:cubicBezTo>
                    <a:pt x="15383" y="77257"/>
                    <a:pt x="17776" y="62216"/>
                    <a:pt x="24955" y="49226"/>
                  </a:cubicBezTo>
                  <a:cubicBezTo>
                    <a:pt x="32134" y="35894"/>
                    <a:pt x="43414" y="25980"/>
                    <a:pt x="57430" y="20511"/>
                  </a:cubicBezTo>
                  <a:lnTo>
                    <a:pt x="57430" y="20511"/>
                  </a:lnTo>
                  <a:cubicBezTo>
                    <a:pt x="57088" y="21536"/>
                    <a:pt x="57088" y="22562"/>
                    <a:pt x="57430" y="23929"/>
                  </a:cubicBezTo>
                  <a:cubicBezTo>
                    <a:pt x="57430" y="30082"/>
                    <a:pt x="59823" y="36236"/>
                    <a:pt x="64267" y="40680"/>
                  </a:cubicBezTo>
                  <a:cubicBezTo>
                    <a:pt x="68711" y="45124"/>
                    <a:pt x="74864" y="47858"/>
                    <a:pt x="81359" y="47858"/>
                  </a:cubicBezTo>
                  <a:cubicBezTo>
                    <a:pt x="83410" y="47858"/>
                    <a:pt x="85461" y="46833"/>
                    <a:pt x="86829" y="45465"/>
                  </a:cubicBezTo>
                  <a:cubicBezTo>
                    <a:pt x="88538" y="43756"/>
                    <a:pt x="89221" y="42047"/>
                    <a:pt x="89221" y="39654"/>
                  </a:cubicBezTo>
                  <a:cubicBezTo>
                    <a:pt x="89221" y="37603"/>
                    <a:pt x="88538" y="35552"/>
                    <a:pt x="86829" y="34185"/>
                  </a:cubicBezTo>
                  <a:cubicBezTo>
                    <a:pt x="85461" y="32475"/>
                    <a:pt x="83410" y="31792"/>
                    <a:pt x="81359" y="31792"/>
                  </a:cubicBezTo>
                  <a:cubicBezTo>
                    <a:pt x="78966" y="31792"/>
                    <a:pt x="77257" y="31108"/>
                    <a:pt x="75548" y="29399"/>
                  </a:cubicBezTo>
                  <a:cubicBezTo>
                    <a:pt x="74180" y="28031"/>
                    <a:pt x="73155" y="25980"/>
                    <a:pt x="73155" y="23929"/>
                  </a:cubicBezTo>
                  <a:cubicBezTo>
                    <a:pt x="73155" y="21536"/>
                    <a:pt x="74180" y="19827"/>
                    <a:pt x="75548" y="18118"/>
                  </a:cubicBezTo>
                  <a:cubicBezTo>
                    <a:pt x="77257" y="16751"/>
                    <a:pt x="78966" y="15725"/>
                    <a:pt x="81359" y="15725"/>
                  </a:cubicBezTo>
                  <a:close/>
                  <a:moveTo>
                    <a:pt x="81359" y="0"/>
                  </a:moveTo>
                  <a:cubicBezTo>
                    <a:pt x="65292" y="0"/>
                    <a:pt x="49909" y="4444"/>
                    <a:pt x="36919" y="13332"/>
                  </a:cubicBezTo>
                  <a:cubicBezTo>
                    <a:pt x="23929" y="22220"/>
                    <a:pt x="13674" y="34526"/>
                    <a:pt x="7521" y="49226"/>
                  </a:cubicBezTo>
                  <a:cubicBezTo>
                    <a:pt x="1368" y="63583"/>
                    <a:pt x="0" y="79650"/>
                    <a:pt x="3077" y="95375"/>
                  </a:cubicBezTo>
                  <a:cubicBezTo>
                    <a:pt x="6154" y="110757"/>
                    <a:pt x="13674" y="125115"/>
                    <a:pt x="24955" y="136054"/>
                  </a:cubicBezTo>
                  <a:cubicBezTo>
                    <a:pt x="35894" y="147335"/>
                    <a:pt x="50251" y="154855"/>
                    <a:pt x="65634" y="157932"/>
                  </a:cubicBezTo>
                  <a:cubicBezTo>
                    <a:pt x="70890" y="158983"/>
                    <a:pt x="76226" y="159515"/>
                    <a:pt x="81559" y="159515"/>
                  </a:cubicBezTo>
                  <a:cubicBezTo>
                    <a:pt x="91836" y="159515"/>
                    <a:pt x="102106" y="157539"/>
                    <a:pt x="111783" y="153488"/>
                  </a:cubicBezTo>
                  <a:cubicBezTo>
                    <a:pt x="126482" y="147335"/>
                    <a:pt x="138789" y="137079"/>
                    <a:pt x="147677" y="124089"/>
                  </a:cubicBezTo>
                  <a:cubicBezTo>
                    <a:pt x="156223" y="110757"/>
                    <a:pt x="161009" y="95375"/>
                    <a:pt x="161009" y="79650"/>
                  </a:cubicBezTo>
                  <a:cubicBezTo>
                    <a:pt x="161009" y="69053"/>
                    <a:pt x="158958" y="58797"/>
                    <a:pt x="154855" y="49226"/>
                  </a:cubicBezTo>
                  <a:cubicBezTo>
                    <a:pt x="151095" y="39312"/>
                    <a:pt x="144942" y="30766"/>
                    <a:pt x="137763" y="23246"/>
                  </a:cubicBezTo>
                  <a:cubicBezTo>
                    <a:pt x="130243" y="15725"/>
                    <a:pt x="121355" y="9914"/>
                    <a:pt x="111783" y="5812"/>
                  </a:cubicBezTo>
                  <a:cubicBezTo>
                    <a:pt x="102212" y="2051"/>
                    <a:pt x="91614" y="0"/>
                    <a:pt x="8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273264" y="2216075"/>
              <a:ext cx="375964" cy="373959"/>
            </a:xfrm>
            <a:custGeom>
              <a:avLst/>
              <a:gdLst/>
              <a:ahLst/>
              <a:cxnLst/>
              <a:rect l="l" t="t" r="r" b="b"/>
              <a:pathLst>
                <a:path w="160326" h="159471" extrusionOk="0">
                  <a:moveTo>
                    <a:pt x="64609" y="15811"/>
                  </a:moveTo>
                  <a:cubicBezTo>
                    <a:pt x="66660" y="15811"/>
                    <a:pt x="68711" y="16495"/>
                    <a:pt x="70078" y="18204"/>
                  </a:cubicBezTo>
                  <a:cubicBezTo>
                    <a:pt x="71788" y="19571"/>
                    <a:pt x="72471" y="21622"/>
                    <a:pt x="72471" y="23673"/>
                  </a:cubicBezTo>
                  <a:lnTo>
                    <a:pt x="72471" y="52046"/>
                  </a:lnTo>
                  <a:cubicBezTo>
                    <a:pt x="70762" y="51021"/>
                    <a:pt x="69053" y="50337"/>
                    <a:pt x="67002" y="49653"/>
                  </a:cubicBezTo>
                  <a:cubicBezTo>
                    <a:pt x="66080" y="49346"/>
                    <a:pt x="65158" y="49177"/>
                    <a:pt x="64236" y="49177"/>
                  </a:cubicBezTo>
                  <a:cubicBezTo>
                    <a:pt x="63107" y="49177"/>
                    <a:pt x="61978" y="49431"/>
                    <a:pt x="60849" y="49995"/>
                  </a:cubicBezTo>
                  <a:cubicBezTo>
                    <a:pt x="59139" y="51021"/>
                    <a:pt x="57772" y="52730"/>
                    <a:pt x="57088" y="54781"/>
                  </a:cubicBezTo>
                  <a:cubicBezTo>
                    <a:pt x="56405" y="56490"/>
                    <a:pt x="56405" y="58883"/>
                    <a:pt x="57430" y="60592"/>
                  </a:cubicBezTo>
                  <a:cubicBezTo>
                    <a:pt x="58456" y="62643"/>
                    <a:pt x="59823" y="64011"/>
                    <a:pt x="61874" y="64694"/>
                  </a:cubicBezTo>
                  <a:cubicBezTo>
                    <a:pt x="64951" y="65720"/>
                    <a:pt x="67685" y="67771"/>
                    <a:pt x="69737" y="70506"/>
                  </a:cubicBezTo>
                  <a:cubicBezTo>
                    <a:pt x="71446" y="73241"/>
                    <a:pt x="72471" y="76317"/>
                    <a:pt x="72471" y="79736"/>
                  </a:cubicBezTo>
                  <a:lnTo>
                    <a:pt x="72471" y="92042"/>
                  </a:lnTo>
                  <a:cubicBezTo>
                    <a:pt x="70762" y="91016"/>
                    <a:pt x="69053" y="90333"/>
                    <a:pt x="67002" y="89649"/>
                  </a:cubicBezTo>
                  <a:cubicBezTo>
                    <a:pt x="66080" y="89342"/>
                    <a:pt x="65158" y="89173"/>
                    <a:pt x="64236" y="89173"/>
                  </a:cubicBezTo>
                  <a:cubicBezTo>
                    <a:pt x="63107" y="89173"/>
                    <a:pt x="61978" y="89426"/>
                    <a:pt x="60849" y="89991"/>
                  </a:cubicBezTo>
                  <a:cubicBezTo>
                    <a:pt x="59139" y="91016"/>
                    <a:pt x="57772" y="92384"/>
                    <a:pt x="57088" y="94435"/>
                  </a:cubicBezTo>
                  <a:cubicBezTo>
                    <a:pt x="56405" y="96486"/>
                    <a:pt x="56405" y="98879"/>
                    <a:pt x="57430" y="100588"/>
                  </a:cubicBezTo>
                  <a:cubicBezTo>
                    <a:pt x="58456" y="102639"/>
                    <a:pt x="59823" y="104006"/>
                    <a:pt x="61874" y="104690"/>
                  </a:cubicBezTo>
                  <a:cubicBezTo>
                    <a:pt x="64951" y="105716"/>
                    <a:pt x="67685" y="107767"/>
                    <a:pt x="69737" y="110501"/>
                  </a:cubicBezTo>
                  <a:cubicBezTo>
                    <a:pt x="71446" y="113236"/>
                    <a:pt x="72471" y="116313"/>
                    <a:pt x="72471" y="119731"/>
                  </a:cubicBezTo>
                  <a:lnTo>
                    <a:pt x="72471" y="135456"/>
                  </a:lnTo>
                  <a:cubicBezTo>
                    <a:pt x="72471" y="137507"/>
                    <a:pt x="71788" y="139558"/>
                    <a:pt x="70078" y="141267"/>
                  </a:cubicBezTo>
                  <a:cubicBezTo>
                    <a:pt x="68711" y="142635"/>
                    <a:pt x="66660" y="143660"/>
                    <a:pt x="64609" y="143660"/>
                  </a:cubicBezTo>
                  <a:cubicBezTo>
                    <a:pt x="62900" y="143660"/>
                    <a:pt x="61532" y="142977"/>
                    <a:pt x="60165" y="142293"/>
                  </a:cubicBezTo>
                  <a:cubicBezTo>
                    <a:pt x="58798" y="141267"/>
                    <a:pt x="57772" y="140242"/>
                    <a:pt x="57088" y="138874"/>
                  </a:cubicBezTo>
                  <a:cubicBezTo>
                    <a:pt x="58456" y="137849"/>
                    <a:pt x="59823" y="137165"/>
                    <a:pt x="61190" y="136140"/>
                  </a:cubicBezTo>
                  <a:cubicBezTo>
                    <a:pt x="61874" y="135456"/>
                    <a:pt x="62558" y="134772"/>
                    <a:pt x="62900" y="133747"/>
                  </a:cubicBezTo>
                  <a:cubicBezTo>
                    <a:pt x="63583" y="132721"/>
                    <a:pt x="63925" y="131696"/>
                    <a:pt x="63925" y="130670"/>
                  </a:cubicBezTo>
                  <a:cubicBezTo>
                    <a:pt x="63925" y="129645"/>
                    <a:pt x="63925" y="128619"/>
                    <a:pt x="63583" y="127594"/>
                  </a:cubicBezTo>
                  <a:cubicBezTo>
                    <a:pt x="63242" y="126568"/>
                    <a:pt x="62900" y="125543"/>
                    <a:pt x="62216" y="124859"/>
                  </a:cubicBezTo>
                  <a:cubicBezTo>
                    <a:pt x="61532" y="124175"/>
                    <a:pt x="60507" y="123492"/>
                    <a:pt x="59823" y="122808"/>
                  </a:cubicBezTo>
                  <a:cubicBezTo>
                    <a:pt x="58798" y="122466"/>
                    <a:pt x="57772" y="122124"/>
                    <a:pt x="56746" y="122124"/>
                  </a:cubicBezTo>
                  <a:cubicBezTo>
                    <a:pt x="56446" y="122024"/>
                    <a:pt x="56146" y="121983"/>
                    <a:pt x="55845" y="121983"/>
                  </a:cubicBezTo>
                  <a:cubicBezTo>
                    <a:pt x="55120" y="121983"/>
                    <a:pt x="54395" y="122224"/>
                    <a:pt x="53670" y="122466"/>
                  </a:cubicBezTo>
                  <a:cubicBezTo>
                    <a:pt x="52644" y="122808"/>
                    <a:pt x="51619" y="123150"/>
                    <a:pt x="50935" y="123833"/>
                  </a:cubicBezTo>
                  <a:cubicBezTo>
                    <a:pt x="47859" y="126226"/>
                    <a:pt x="44440" y="127594"/>
                    <a:pt x="40680" y="127594"/>
                  </a:cubicBezTo>
                  <a:cubicBezTo>
                    <a:pt x="36236" y="127594"/>
                    <a:pt x="32134" y="125884"/>
                    <a:pt x="29399" y="122808"/>
                  </a:cubicBezTo>
                  <a:cubicBezTo>
                    <a:pt x="26322" y="120073"/>
                    <a:pt x="24613" y="115971"/>
                    <a:pt x="24613" y="111527"/>
                  </a:cubicBezTo>
                  <a:cubicBezTo>
                    <a:pt x="24613" y="108450"/>
                    <a:pt x="25639" y="105716"/>
                    <a:pt x="27006" y="102981"/>
                  </a:cubicBezTo>
                  <a:cubicBezTo>
                    <a:pt x="29057" y="103323"/>
                    <a:pt x="30766" y="103665"/>
                    <a:pt x="32476" y="103665"/>
                  </a:cubicBezTo>
                  <a:cubicBezTo>
                    <a:pt x="34869" y="103665"/>
                    <a:pt x="36578" y="102639"/>
                    <a:pt x="38287" y="101272"/>
                  </a:cubicBezTo>
                  <a:cubicBezTo>
                    <a:pt x="39654" y="99904"/>
                    <a:pt x="40680" y="97853"/>
                    <a:pt x="40680" y="95802"/>
                  </a:cubicBezTo>
                  <a:cubicBezTo>
                    <a:pt x="40680" y="93409"/>
                    <a:pt x="39654" y="91358"/>
                    <a:pt x="38287" y="89991"/>
                  </a:cubicBezTo>
                  <a:cubicBezTo>
                    <a:pt x="36578" y="88624"/>
                    <a:pt x="34869" y="87598"/>
                    <a:pt x="32476" y="87598"/>
                  </a:cubicBezTo>
                  <a:cubicBezTo>
                    <a:pt x="30766" y="87598"/>
                    <a:pt x="28715" y="87256"/>
                    <a:pt x="27006" y="86572"/>
                  </a:cubicBezTo>
                  <a:cubicBezTo>
                    <a:pt x="24271" y="85547"/>
                    <a:pt x="21537" y="83838"/>
                    <a:pt x="19827" y="81445"/>
                  </a:cubicBezTo>
                  <a:cubicBezTo>
                    <a:pt x="18118" y="79052"/>
                    <a:pt x="16751" y="75975"/>
                    <a:pt x="16751" y="72899"/>
                  </a:cubicBezTo>
                  <a:cubicBezTo>
                    <a:pt x="16409" y="69822"/>
                    <a:pt x="17093" y="66746"/>
                    <a:pt x="18460" y="64011"/>
                  </a:cubicBezTo>
                  <a:cubicBezTo>
                    <a:pt x="19827" y="61618"/>
                    <a:pt x="21878" y="59225"/>
                    <a:pt x="24613" y="57858"/>
                  </a:cubicBezTo>
                  <a:cubicBezTo>
                    <a:pt x="25639" y="58883"/>
                    <a:pt x="27006" y="59567"/>
                    <a:pt x="28373" y="60592"/>
                  </a:cubicBezTo>
                  <a:cubicBezTo>
                    <a:pt x="29477" y="61255"/>
                    <a:pt x="30723" y="61632"/>
                    <a:pt x="32020" y="61632"/>
                  </a:cubicBezTo>
                  <a:cubicBezTo>
                    <a:pt x="32732" y="61632"/>
                    <a:pt x="33458" y="61518"/>
                    <a:pt x="34185" y="61276"/>
                  </a:cubicBezTo>
                  <a:cubicBezTo>
                    <a:pt x="36236" y="60592"/>
                    <a:pt x="38287" y="59567"/>
                    <a:pt x="39312" y="57516"/>
                  </a:cubicBezTo>
                  <a:cubicBezTo>
                    <a:pt x="40338" y="55807"/>
                    <a:pt x="40680" y="53414"/>
                    <a:pt x="39996" y="51363"/>
                  </a:cubicBezTo>
                  <a:cubicBezTo>
                    <a:pt x="39312" y="49312"/>
                    <a:pt x="37945" y="47602"/>
                    <a:pt x="36236" y="46577"/>
                  </a:cubicBezTo>
                  <a:cubicBezTo>
                    <a:pt x="35210" y="45893"/>
                    <a:pt x="34185" y="45209"/>
                    <a:pt x="33501" y="43842"/>
                  </a:cubicBezTo>
                  <a:cubicBezTo>
                    <a:pt x="32817" y="42817"/>
                    <a:pt x="32476" y="41107"/>
                    <a:pt x="32476" y="39740"/>
                  </a:cubicBezTo>
                  <a:cubicBezTo>
                    <a:pt x="32476" y="37689"/>
                    <a:pt x="33501" y="35638"/>
                    <a:pt x="34869" y="34270"/>
                  </a:cubicBezTo>
                  <a:cubicBezTo>
                    <a:pt x="36578" y="32561"/>
                    <a:pt x="38287" y="31878"/>
                    <a:pt x="40680" y="31878"/>
                  </a:cubicBezTo>
                  <a:cubicBezTo>
                    <a:pt x="40851" y="31707"/>
                    <a:pt x="41107" y="31621"/>
                    <a:pt x="41406" y="31621"/>
                  </a:cubicBezTo>
                  <a:cubicBezTo>
                    <a:pt x="41705" y="31621"/>
                    <a:pt x="42047" y="31707"/>
                    <a:pt x="42389" y="31878"/>
                  </a:cubicBezTo>
                  <a:cubicBezTo>
                    <a:pt x="42731" y="32903"/>
                    <a:pt x="43073" y="34270"/>
                    <a:pt x="43756" y="35638"/>
                  </a:cubicBezTo>
                  <a:cubicBezTo>
                    <a:pt x="44440" y="36321"/>
                    <a:pt x="45124" y="37347"/>
                    <a:pt x="45808" y="38031"/>
                  </a:cubicBezTo>
                  <a:cubicBezTo>
                    <a:pt x="46491" y="38373"/>
                    <a:pt x="47517" y="39056"/>
                    <a:pt x="48542" y="39398"/>
                  </a:cubicBezTo>
                  <a:cubicBezTo>
                    <a:pt x="49226" y="39398"/>
                    <a:pt x="49910" y="39550"/>
                    <a:pt x="50593" y="39550"/>
                  </a:cubicBezTo>
                  <a:cubicBezTo>
                    <a:pt x="50935" y="39550"/>
                    <a:pt x="51277" y="39512"/>
                    <a:pt x="51619" y="39398"/>
                  </a:cubicBezTo>
                  <a:cubicBezTo>
                    <a:pt x="52644" y="39398"/>
                    <a:pt x="53670" y="39056"/>
                    <a:pt x="54695" y="38373"/>
                  </a:cubicBezTo>
                  <a:cubicBezTo>
                    <a:pt x="56405" y="37347"/>
                    <a:pt x="57772" y="35638"/>
                    <a:pt x="58456" y="33587"/>
                  </a:cubicBezTo>
                  <a:cubicBezTo>
                    <a:pt x="58798" y="31878"/>
                    <a:pt x="58456" y="29485"/>
                    <a:pt x="57430" y="27775"/>
                  </a:cubicBezTo>
                  <a:cubicBezTo>
                    <a:pt x="56746" y="26408"/>
                    <a:pt x="56405" y="25041"/>
                    <a:pt x="56405" y="23673"/>
                  </a:cubicBezTo>
                  <a:cubicBezTo>
                    <a:pt x="56405" y="21622"/>
                    <a:pt x="57430" y="19571"/>
                    <a:pt x="58798" y="18204"/>
                  </a:cubicBezTo>
                  <a:cubicBezTo>
                    <a:pt x="60507" y="16495"/>
                    <a:pt x="62558" y="15811"/>
                    <a:pt x="64609" y="15811"/>
                  </a:cubicBezTo>
                  <a:close/>
                  <a:moveTo>
                    <a:pt x="96400" y="15811"/>
                  </a:moveTo>
                  <a:cubicBezTo>
                    <a:pt x="98451" y="15811"/>
                    <a:pt x="100502" y="16495"/>
                    <a:pt x="102212" y="18204"/>
                  </a:cubicBezTo>
                  <a:cubicBezTo>
                    <a:pt x="103579" y="19571"/>
                    <a:pt x="104605" y="21622"/>
                    <a:pt x="104605" y="23673"/>
                  </a:cubicBezTo>
                  <a:cubicBezTo>
                    <a:pt x="104263" y="25041"/>
                    <a:pt x="103921" y="26408"/>
                    <a:pt x="103237" y="27775"/>
                  </a:cubicBezTo>
                  <a:cubicBezTo>
                    <a:pt x="102895" y="28801"/>
                    <a:pt x="102554" y="29826"/>
                    <a:pt x="102212" y="30852"/>
                  </a:cubicBezTo>
                  <a:cubicBezTo>
                    <a:pt x="102212" y="31878"/>
                    <a:pt x="102212" y="32903"/>
                    <a:pt x="102554" y="33929"/>
                  </a:cubicBezTo>
                  <a:cubicBezTo>
                    <a:pt x="102895" y="34954"/>
                    <a:pt x="103237" y="35980"/>
                    <a:pt x="103921" y="36663"/>
                  </a:cubicBezTo>
                  <a:cubicBezTo>
                    <a:pt x="104605" y="37347"/>
                    <a:pt x="105288" y="38031"/>
                    <a:pt x="106314" y="38714"/>
                  </a:cubicBezTo>
                  <a:cubicBezTo>
                    <a:pt x="107339" y="39398"/>
                    <a:pt x="108023" y="39740"/>
                    <a:pt x="109390" y="39740"/>
                  </a:cubicBezTo>
                  <a:cubicBezTo>
                    <a:pt x="110416" y="39740"/>
                    <a:pt x="111441" y="39740"/>
                    <a:pt x="112467" y="39398"/>
                  </a:cubicBezTo>
                  <a:cubicBezTo>
                    <a:pt x="113492" y="39398"/>
                    <a:pt x="114176" y="38714"/>
                    <a:pt x="115202" y="38031"/>
                  </a:cubicBezTo>
                  <a:cubicBezTo>
                    <a:pt x="115885" y="37347"/>
                    <a:pt x="116569" y="36663"/>
                    <a:pt x="117253" y="35638"/>
                  </a:cubicBezTo>
                  <a:cubicBezTo>
                    <a:pt x="117936" y="34612"/>
                    <a:pt x="118278" y="33245"/>
                    <a:pt x="118620" y="31878"/>
                  </a:cubicBezTo>
                  <a:cubicBezTo>
                    <a:pt x="118962" y="31707"/>
                    <a:pt x="119304" y="31621"/>
                    <a:pt x="119603" y="31621"/>
                  </a:cubicBezTo>
                  <a:cubicBezTo>
                    <a:pt x="119902" y="31621"/>
                    <a:pt x="120158" y="31707"/>
                    <a:pt x="120329" y="31878"/>
                  </a:cubicBezTo>
                  <a:cubicBezTo>
                    <a:pt x="122380" y="31878"/>
                    <a:pt x="124431" y="32561"/>
                    <a:pt x="126141" y="34270"/>
                  </a:cubicBezTo>
                  <a:cubicBezTo>
                    <a:pt x="127508" y="35638"/>
                    <a:pt x="128534" y="37689"/>
                    <a:pt x="128534" y="39740"/>
                  </a:cubicBezTo>
                  <a:cubicBezTo>
                    <a:pt x="128534" y="41449"/>
                    <a:pt x="127850" y="42817"/>
                    <a:pt x="127166" y="44184"/>
                  </a:cubicBezTo>
                  <a:cubicBezTo>
                    <a:pt x="126483" y="45209"/>
                    <a:pt x="125457" y="45893"/>
                    <a:pt x="124431" y="46577"/>
                  </a:cubicBezTo>
                  <a:cubicBezTo>
                    <a:pt x="122380" y="47602"/>
                    <a:pt x="121355" y="49312"/>
                    <a:pt x="120671" y="51363"/>
                  </a:cubicBezTo>
                  <a:cubicBezTo>
                    <a:pt x="119988" y="53414"/>
                    <a:pt x="120329" y="55807"/>
                    <a:pt x="121355" y="57516"/>
                  </a:cubicBezTo>
                  <a:cubicBezTo>
                    <a:pt x="122380" y="59567"/>
                    <a:pt x="124090" y="60592"/>
                    <a:pt x="126141" y="61276"/>
                  </a:cubicBezTo>
                  <a:cubicBezTo>
                    <a:pt x="126867" y="61518"/>
                    <a:pt x="127637" y="61632"/>
                    <a:pt x="128404" y="61632"/>
                  </a:cubicBezTo>
                  <a:cubicBezTo>
                    <a:pt x="129801" y="61632"/>
                    <a:pt x="131190" y="61255"/>
                    <a:pt x="132294" y="60592"/>
                  </a:cubicBezTo>
                  <a:cubicBezTo>
                    <a:pt x="133661" y="59909"/>
                    <a:pt x="135029" y="58883"/>
                    <a:pt x="136396" y="57858"/>
                  </a:cubicBezTo>
                  <a:cubicBezTo>
                    <a:pt x="139131" y="59225"/>
                    <a:pt x="141182" y="61276"/>
                    <a:pt x="142549" y="64011"/>
                  </a:cubicBezTo>
                  <a:cubicBezTo>
                    <a:pt x="144258" y="66746"/>
                    <a:pt x="144600" y="69822"/>
                    <a:pt x="144600" y="72899"/>
                  </a:cubicBezTo>
                  <a:cubicBezTo>
                    <a:pt x="144258" y="75975"/>
                    <a:pt x="143233" y="78710"/>
                    <a:pt x="141524" y="81103"/>
                  </a:cubicBezTo>
                  <a:cubicBezTo>
                    <a:pt x="139473" y="83838"/>
                    <a:pt x="137080" y="85547"/>
                    <a:pt x="134345" y="86572"/>
                  </a:cubicBezTo>
                  <a:lnTo>
                    <a:pt x="134003" y="86572"/>
                  </a:lnTo>
                  <a:cubicBezTo>
                    <a:pt x="132294" y="87256"/>
                    <a:pt x="130243" y="87598"/>
                    <a:pt x="128534" y="87598"/>
                  </a:cubicBezTo>
                  <a:cubicBezTo>
                    <a:pt x="126141" y="87598"/>
                    <a:pt x="124090" y="88624"/>
                    <a:pt x="122722" y="89991"/>
                  </a:cubicBezTo>
                  <a:cubicBezTo>
                    <a:pt x="121355" y="91358"/>
                    <a:pt x="120329" y="93409"/>
                    <a:pt x="120329" y="95802"/>
                  </a:cubicBezTo>
                  <a:cubicBezTo>
                    <a:pt x="120329" y="97853"/>
                    <a:pt x="121355" y="99904"/>
                    <a:pt x="122722" y="101272"/>
                  </a:cubicBezTo>
                  <a:cubicBezTo>
                    <a:pt x="124090" y="102639"/>
                    <a:pt x="126141" y="103665"/>
                    <a:pt x="128534" y="103665"/>
                  </a:cubicBezTo>
                  <a:cubicBezTo>
                    <a:pt x="130243" y="103665"/>
                    <a:pt x="131952" y="103323"/>
                    <a:pt x="133661" y="102981"/>
                  </a:cubicBezTo>
                  <a:cubicBezTo>
                    <a:pt x="135370" y="105716"/>
                    <a:pt x="136396" y="108450"/>
                    <a:pt x="136396" y="111527"/>
                  </a:cubicBezTo>
                  <a:cubicBezTo>
                    <a:pt x="136396" y="115971"/>
                    <a:pt x="134687" y="120073"/>
                    <a:pt x="131610" y="122808"/>
                  </a:cubicBezTo>
                  <a:cubicBezTo>
                    <a:pt x="128534" y="125884"/>
                    <a:pt x="124773" y="127594"/>
                    <a:pt x="120329" y="127594"/>
                  </a:cubicBezTo>
                  <a:cubicBezTo>
                    <a:pt x="116569" y="127594"/>
                    <a:pt x="113151" y="126226"/>
                    <a:pt x="110074" y="123833"/>
                  </a:cubicBezTo>
                  <a:cubicBezTo>
                    <a:pt x="108658" y="122701"/>
                    <a:pt x="107008" y="122037"/>
                    <a:pt x="105317" y="122037"/>
                  </a:cubicBezTo>
                  <a:cubicBezTo>
                    <a:pt x="104967" y="122037"/>
                    <a:pt x="104615" y="122066"/>
                    <a:pt x="104263" y="122124"/>
                  </a:cubicBezTo>
                  <a:cubicBezTo>
                    <a:pt x="102212" y="122124"/>
                    <a:pt x="100161" y="123150"/>
                    <a:pt x="98793" y="124859"/>
                  </a:cubicBezTo>
                  <a:cubicBezTo>
                    <a:pt x="97426" y="126568"/>
                    <a:pt x="96742" y="128619"/>
                    <a:pt x="97084" y="130670"/>
                  </a:cubicBezTo>
                  <a:cubicBezTo>
                    <a:pt x="97084" y="132721"/>
                    <a:pt x="98110" y="134772"/>
                    <a:pt x="99819" y="136140"/>
                  </a:cubicBezTo>
                  <a:cubicBezTo>
                    <a:pt x="101186" y="137165"/>
                    <a:pt x="102212" y="137849"/>
                    <a:pt x="103579" y="138874"/>
                  </a:cubicBezTo>
                  <a:cubicBezTo>
                    <a:pt x="103237" y="140242"/>
                    <a:pt x="102212" y="141267"/>
                    <a:pt x="100844" y="142293"/>
                  </a:cubicBezTo>
                  <a:cubicBezTo>
                    <a:pt x="99477" y="142977"/>
                    <a:pt x="98110" y="143660"/>
                    <a:pt x="96400" y="143660"/>
                  </a:cubicBezTo>
                  <a:cubicBezTo>
                    <a:pt x="94349" y="143660"/>
                    <a:pt x="92298" y="142635"/>
                    <a:pt x="90931" y="141267"/>
                  </a:cubicBezTo>
                  <a:cubicBezTo>
                    <a:pt x="89222" y="139558"/>
                    <a:pt x="88538" y="137507"/>
                    <a:pt x="88538" y="135456"/>
                  </a:cubicBezTo>
                  <a:lnTo>
                    <a:pt x="88538" y="119731"/>
                  </a:lnTo>
                  <a:cubicBezTo>
                    <a:pt x="88538" y="116313"/>
                    <a:pt x="89563" y="113236"/>
                    <a:pt x="91273" y="110501"/>
                  </a:cubicBezTo>
                  <a:cubicBezTo>
                    <a:pt x="93324" y="107767"/>
                    <a:pt x="96058" y="105716"/>
                    <a:pt x="99135" y="104690"/>
                  </a:cubicBezTo>
                  <a:cubicBezTo>
                    <a:pt x="101186" y="104006"/>
                    <a:pt x="102554" y="102639"/>
                    <a:pt x="103579" y="100588"/>
                  </a:cubicBezTo>
                  <a:cubicBezTo>
                    <a:pt x="104605" y="98879"/>
                    <a:pt x="104605" y="96486"/>
                    <a:pt x="103921" y="94435"/>
                  </a:cubicBezTo>
                  <a:cubicBezTo>
                    <a:pt x="103237" y="92384"/>
                    <a:pt x="101870" y="91016"/>
                    <a:pt x="100161" y="89991"/>
                  </a:cubicBezTo>
                  <a:cubicBezTo>
                    <a:pt x="99031" y="89426"/>
                    <a:pt x="97902" y="89173"/>
                    <a:pt x="96773" y="89173"/>
                  </a:cubicBezTo>
                  <a:cubicBezTo>
                    <a:pt x="95851" y="89173"/>
                    <a:pt x="94929" y="89342"/>
                    <a:pt x="94007" y="89649"/>
                  </a:cubicBezTo>
                  <a:cubicBezTo>
                    <a:pt x="91956" y="90333"/>
                    <a:pt x="90247" y="91016"/>
                    <a:pt x="88538" y="92042"/>
                  </a:cubicBezTo>
                  <a:lnTo>
                    <a:pt x="88538" y="79736"/>
                  </a:lnTo>
                  <a:cubicBezTo>
                    <a:pt x="88538" y="76317"/>
                    <a:pt x="89563" y="73241"/>
                    <a:pt x="91273" y="70506"/>
                  </a:cubicBezTo>
                  <a:cubicBezTo>
                    <a:pt x="93324" y="67771"/>
                    <a:pt x="96058" y="65720"/>
                    <a:pt x="99135" y="64694"/>
                  </a:cubicBezTo>
                  <a:cubicBezTo>
                    <a:pt x="101186" y="64011"/>
                    <a:pt x="102554" y="62643"/>
                    <a:pt x="103579" y="60592"/>
                  </a:cubicBezTo>
                  <a:cubicBezTo>
                    <a:pt x="104605" y="58883"/>
                    <a:pt x="104605" y="56490"/>
                    <a:pt x="103921" y="54781"/>
                  </a:cubicBezTo>
                  <a:cubicBezTo>
                    <a:pt x="103237" y="52730"/>
                    <a:pt x="101870" y="51021"/>
                    <a:pt x="100161" y="49995"/>
                  </a:cubicBezTo>
                  <a:cubicBezTo>
                    <a:pt x="99031" y="49431"/>
                    <a:pt x="97902" y="49177"/>
                    <a:pt x="96773" y="49177"/>
                  </a:cubicBezTo>
                  <a:cubicBezTo>
                    <a:pt x="95851" y="49177"/>
                    <a:pt x="94929" y="49346"/>
                    <a:pt x="94007" y="49653"/>
                  </a:cubicBezTo>
                  <a:cubicBezTo>
                    <a:pt x="91956" y="50337"/>
                    <a:pt x="90247" y="51021"/>
                    <a:pt x="88538" y="52046"/>
                  </a:cubicBezTo>
                  <a:lnTo>
                    <a:pt x="88538" y="23673"/>
                  </a:lnTo>
                  <a:cubicBezTo>
                    <a:pt x="88538" y="21622"/>
                    <a:pt x="89222" y="19571"/>
                    <a:pt x="90931" y="18204"/>
                  </a:cubicBezTo>
                  <a:cubicBezTo>
                    <a:pt x="92298" y="16495"/>
                    <a:pt x="94349" y="15811"/>
                    <a:pt x="96400" y="15811"/>
                  </a:cubicBezTo>
                  <a:close/>
                  <a:moveTo>
                    <a:pt x="64438" y="1"/>
                  </a:moveTo>
                  <a:cubicBezTo>
                    <a:pt x="62558" y="1"/>
                    <a:pt x="60678" y="257"/>
                    <a:pt x="58798" y="770"/>
                  </a:cubicBezTo>
                  <a:cubicBezTo>
                    <a:pt x="54695" y="1795"/>
                    <a:pt x="51277" y="3505"/>
                    <a:pt x="48542" y="6239"/>
                  </a:cubicBezTo>
                  <a:cubicBezTo>
                    <a:pt x="45466" y="8974"/>
                    <a:pt x="43415" y="12051"/>
                    <a:pt x="42047" y="15811"/>
                  </a:cubicBezTo>
                  <a:lnTo>
                    <a:pt x="40680" y="15811"/>
                  </a:lnTo>
                  <a:cubicBezTo>
                    <a:pt x="34185" y="15811"/>
                    <a:pt x="28032" y="18204"/>
                    <a:pt x="23588" y="22990"/>
                  </a:cubicBezTo>
                  <a:cubicBezTo>
                    <a:pt x="19144" y="27434"/>
                    <a:pt x="16751" y="33245"/>
                    <a:pt x="16751" y="39740"/>
                  </a:cubicBezTo>
                  <a:cubicBezTo>
                    <a:pt x="16409" y="41107"/>
                    <a:pt x="16409" y="42475"/>
                    <a:pt x="16751" y="43842"/>
                  </a:cubicBezTo>
                  <a:cubicBezTo>
                    <a:pt x="11965" y="46577"/>
                    <a:pt x="8205" y="49995"/>
                    <a:pt x="5470" y="54439"/>
                  </a:cubicBezTo>
                  <a:cubicBezTo>
                    <a:pt x="2735" y="58883"/>
                    <a:pt x="1026" y="64011"/>
                    <a:pt x="342" y="69138"/>
                  </a:cubicBezTo>
                  <a:cubicBezTo>
                    <a:pt x="0" y="74266"/>
                    <a:pt x="1026" y="79394"/>
                    <a:pt x="3077" y="84180"/>
                  </a:cubicBezTo>
                  <a:cubicBezTo>
                    <a:pt x="5128" y="88965"/>
                    <a:pt x="8205" y="93409"/>
                    <a:pt x="12307" y="96486"/>
                  </a:cubicBezTo>
                  <a:cubicBezTo>
                    <a:pt x="9572" y="101272"/>
                    <a:pt x="8205" y="106741"/>
                    <a:pt x="8547" y="112553"/>
                  </a:cubicBezTo>
                  <a:cubicBezTo>
                    <a:pt x="8547" y="118022"/>
                    <a:pt x="10256" y="123492"/>
                    <a:pt x="12991" y="127936"/>
                  </a:cubicBezTo>
                  <a:cubicBezTo>
                    <a:pt x="15725" y="132721"/>
                    <a:pt x="19827" y="136823"/>
                    <a:pt x="24613" y="139558"/>
                  </a:cubicBezTo>
                  <a:cubicBezTo>
                    <a:pt x="29741" y="142293"/>
                    <a:pt x="34869" y="143660"/>
                    <a:pt x="40680" y="143660"/>
                  </a:cubicBezTo>
                  <a:lnTo>
                    <a:pt x="42047" y="143660"/>
                  </a:lnTo>
                  <a:cubicBezTo>
                    <a:pt x="43415" y="147079"/>
                    <a:pt x="45466" y="150497"/>
                    <a:pt x="48542" y="153232"/>
                  </a:cubicBezTo>
                  <a:cubicBezTo>
                    <a:pt x="51277" y="155625"/>
                    <a:pt x="54695" y="157676"/>
                    <a:pt x="58798" y="158701"/>
                  </a:cubicBezTo>
                  <a:cubicBezTo>
                    <a:pt x="60678" y="159214"/>
                    <a:pt x="62558" y="159471"/>
                    <a:pt x="64438" y="159471"/>
                  </a:cubicBezTo>
                  <a:cubicBezTo>
                    <a:pt x="66318" y="159471"/>
                    <a:pt x="68198" y="159214"/>
                    <a:pt x="70078" y="158701"/>
                  </a:cubicBezTo>
                  <a:cubicBezTo>
                    <a:pt x="74181" y="157676"/>
                    <a:pt x="77599" y="155967"/>
                    <a:pt x="80334" y="153232"/>
                  </a:cubicBezTo>
                  <a:cubicBezTo>
                    <a:pt x="83410" y="155967"/>
                    <a:pt x="86829" y="157676"/>
                    <a:pt x="90589" y="158701"/>
                  </a:cubicBezTo>
                  <a:cubicBezTo>
                    <a:pt x="92640" y="159214"/>
                    <a:pt x="94606" y="159471"/>
                    <a:pt x="96529" y="159471"/>
                  </a:cubicBezTo>
                  <a:cubicBezTo>
                    <a:pt x="98451" y="159471"/>
                    <a:pt x="100332" y="159214"/>
                    <a:pt x="102212" y="158701"/>
                  </a:cubicBezTo>
                  <a:cubicBezTo>
                    <a:pt x="105972" y="157676"/>
                    <a:pt x="109732" y="155625"/>
                    <a:pt x="112467" y="153232"/>
                  </a:cubicBezTo>
                  <a:cubicBezTo>
                    <a:pt x="115544" y="150497"/>
                    <a:pt x="117595" y="147079"/>
                    <a:pt x="118962" y="143660"/>
                  </a:cubicBezTo>
                  <a:lnTo>
                    <a:pt x="120329" y="143660"/>
                  </a:lnTo>
                  <a:cubicBezTo>
                    <a:pt x="125799" y="143660"/>
                    <a:pt x="131268" y="141951"/>
                    <a:pt x="136054" y="139216"/>
                  </a:cubicBezTo>
                  <a:cubicBezTo>
                    <a:pt x="140840" y="136482"/>
                    <a:pt x="144942" y="132721"/>
                    <a:pt x="147677" y="127936"/>
                  </a:cubicBezTo>
                  <a:cubicBezTo>
                    <a:pt x="150412" y="123150"/>
                    <a:pt x="152121" y="117680"/>
                    <a:pt x="152121" y="112211"/>
                  </a:cubicBezTo>
                  <a:cubicBezTo>
                    <a:pt x="152121" y="106741"/>
                    <a:pt x="151095" y="101272"/>
                    <a:pt x="148361" y="96486"/>
                  </a:cubicBezTo>
                  <a:cubicBezTo>
                    <a:pt x="152121" y="93409"/>
                    <a:pt x="155197" y="89649"/>
                    <a:pt x="157248" y="85547"/>
                  </a:cubicBezTo>
                  <a:cubicBezTo>
                    <a:pt x="159300" y="81103"/>
                    <a:pt x="160325" y="76317"/>
                    <a:pt x="160325" y="71531"/>
                  </a:cubicBezTo>
                  <a:cubicBezTo>
                    <a:pt x="160325" y="66062"/>
                    <a:pt x="158958" y="60592"/>
                    <a:pt x="156223" y="55807"/>
                  </a:cubicBezTo>
                  <a:cubicBezTo>
                    <a:pt x="153146" y="50679"/>
                    <a:pt x="149386" y="46577"/>
                    <a:pt x="144258" y="43842"/>
                  </a:cubicBezTo>
                  <a:cubicBezTo>
                    <a:pt x="144600" y="42475"/>
                    <a:pt x="144600" y="41107"/>
                    <a:pt x="144258" y="39740"/>
                  </a:cubicBezTo>
                  <a:cubicBezTo>
                    <a:pt x="144258" y="33245"/>
                    <a:pt x="141865" y="27434"/>
                    <a:pt x="137422" y="22990"/>
                  </a:cubicBezTo>
                  <a:cubicBezTo>
                    <a:pt x="132978" y="18204"/>
                    <a:pt x="126824" y="15811"/>
                    <a:pt x="120329" y="15811"/>
                  </a:cubicBezTo>
                  <a:lnTo>
                    <a:pt x="118962" y="15811"/>
                  </a:lnTo>
                  <a:cubicBezTo>
                    <a:pt x="117595" y="12051"/>
                    <a:pt x="115544" y="8974"/>
                    <a:pt x="112467" y="6239"/>
                  </a:cubicBezTo>
                  <a:cubicBezTo>
                    <a:pt x="109732" y="3505"/>
                    <a:pt x="105972" y="1795"/>
                    <a:pt x="102212" y="770"/>
                  </a:cubicBezTo>
                  <a:cubicBezTo>
                    <a:pt x="100332" y="257"/>
                    <a:pt x="98451" y="1"/>
                    <a:pt x="96529" y="1"/>
                  </a:cubicBezTo>
                  <a:cubicBezTo>
                    <a:pt x="94606" y="1"/>
                    <a:pt x="92640" y="257"/>
                    <a:pt x="90589" y="770"/>
                  </a:cubicBezTo>
                  <a:cubicBezTo>
                    <a:pt x="86829" y="1453"/>
                    <a:pt x="83410" y="3505"/>
                    <a:pt x="80334" y="6239"/>
                  </a:cubicBezTo>
                  <a:cubicBezTo>
                    <a:pt x="77599" y="3505"/>
                    <a:pt x="74181" y="1453"/>
                    <a:pt x="70078" y="770"/>
                  </a:cubicBezTo>
                  <a:cubicBezTo>
                    <a:pt x="68198" y="257"/>
                    <a:pt x="66318" y="1"/>
                    <a:pt x="64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273264" y="3495820"/>
              <a:ext cx="375956" cy="372850"/>
            </a:xfrm>
            <a:custGeom>
              <a:avLst/>
              <a:gdLst/>
              <a:ahLst/>
              <a:cxnLst/>
              <a:rect l="l" t="t" r="r" b="b"/>
              <a:pathLst>
                <a:path w="161009" h="159679" extrusionOk="0">
                  <a:moveTo>
                    <a:pt x="64609" y="16104"/>
                  </a:moveTo>
                  <a:cubicBezTo>
                    <a:pt x="74523" y="16104"/>
                    <a:pt x="84436" y="19180"/>
                    <a:pt x="92298" y="24992"/>
                  </a:cubicBezTo>
                  <a:cubicBezTo>
                    <a:pt x="100503" y="30461"/>
                    <a:pt x="106656" y="38666"/>
                    <a:pt x="109732" y="47895"/>
                  </a:cubicBezTo>
                  <a:lnTo>
                    <a:pt x="104605" y="47895"/>
                  </a:lnTo>
                  <a:cubicBezTo>
                    <a:pt x="89906" y="47895"/>
                    <a:pt x="75548" y="54048"/>
                    <a:pt x="64951" y="64304"/>
                  </a:cubicBezTo>
                  <a:cubicBezTo>
                    <a:pt x="54696" y="74901"/>
                    <a:pt x="48884" y="89258"/>
                    <a:pt x="48884" y="103958"/>
                  </a:cubicBezTo>
                  <a:cubicBezTo>
                    <a:pt x="48884" y="106692"/>
                    <a:pt x="48884" y="109427"/>
                    <a:pt x="49226" y="111820"/>
                  </a:cubicBezTo>
                  <a:lnTo>
                    <a:pt x="28032" y="111820"/>
                  </a:lnTo>
                  <a:lnTo>
                    <a:pt x="30767" y="109085"/>
                  </a:lnTo>
                  <a:cubicBezTo>
                    <a:pt x="31450" y="108402"/>
                    <a:pt x="32134" y="107718"/>
                    <a:pt x="32476" y="106692"/>
                  </a:cubicBezTo>
                  <a:cubicBezTo>
                    <a:pt x="33160" y="105667"/>
                    <a:pt x="33160" y="104641"/>
                    <a:pt x="33160" y="103616"/>
                  </a:cubicBezTo>
                  <a:cubicBezTo>
                    <a:pt x="33160" y="102590"/>
                    <a:pt x="33160" y="101565"/>
                    <a:pt x="32476" y="100539"/>
                  </a:cubicBezTo>
                  <a:cubicBezTo>
                    <a:pt x="32134" y="99514"/>
                    <a:pt x="31450" y="98488"/>
                    <a:pt x="30767" y="97804"/>
                  </a:cubicBezTo>
                  <a:cubicBezTo>
                    <a:pt x="26323" y="93360"/>
                    <a:pt x="22904" y="88233"/>
                    <a:pt x="20511" y="82421"/>
                  </a:cubicBezTo>
                  <a:cubicBezTo>
                    <a:pt x="18119" y="76610"/>
                    <a:pt x="16751" y="70457"/>
                    <a:pt x="16751" y="63962"/>
                  </a:cubicBezTo>
                  <a:cubicBezTo>
                    <a:pt x="16751" y="51314"/>
                    <a:pt x="21879" y="39007"/>
                    <a:pt x="30767" y="30119"/>
                  </a:cubicBezTo>
                  <a:cubicBezTo>
                    <a:pt x="39655" y="21232"/>
                    <a:pt x="51961" y="16104"/>
                    <a:pt x="64609" y="16104"/>
                  </a:cubicBezTo>
                  <a:close/>
                  <a:moveTo>
                    <a:pt x="104993" y="64326"/>
                  </a:moveTo>
                  <a:cubicBezTo>
                    <a:pt x="108748" y="64326"/>
                    <a:pt x="112517" y="64871"/>
                    <a:pt x="116227" y="66013"/>
                  </a:cubicBezTo>
                  <a:cubicBezTo>
                    <a:pt x="125115" y="68748"/>
                    <a:pt x="132636" y="74559"/>
                    <a:pt x="137764" y="82080"/>
                  </a:cubicBezTo>
                  <a:cubicBezTo>
                    <a:pt x="142891" y="89942"/>
                    <a:pt x="145284" y="99172"/>
                    <a:pt x="144259" y="108402"/>
                  </a:cubicBezTo>
                  <a:cubicBezTo>
                    <a:pt x="143575" y="117631"/>
                    <a:pt x="139473" y="126177"/>
                    <a:pt x="132978" y="132672"/>
                  </a:cubicBezTo>
                  <a:cubicBezTo>
                    <a:pt x="131269" y="134040"/>
                    <a:pt x="130585" y="136091"/>
                    <a:pt x="130585" y="138142"/>
                  </a:cubicBezTo>
                  <a:cubicBezTo>
                    <a:pt x="130585" y="139167"/>
                    <a:pt x="130585" y="140193"/>
                    <a:pt x="130927" y="141219"/>
                  </a:cubicBezTo>
                  <a:cubicBezTo>
                    <a:pt x="131610" y="142244"/>
                    <a:pt x="131952" y="142928"/>
                    <a:pt x="132978" y="143953"/>
                  </a:cubicBezTo>
                  <a:lnTo>
                    <a:pt x="133320" y="144295"/>
                  </a:lnTo>
                  <a:lnTo>
                    <a:pt x="104605" y="144295"/>
                  </a:lnTo>
                  <a:cubicBezTo>
                    <a:pt x="95375" y="144295"/>
                    <a:pt x="86487" y="140877"/>
                    <a:pt x="79308" y="135065"/>
                  </a:cubicBezTo>
                  <a:cubicBezTo>
                    <a:pt x="72130" y="129254"/>
                    <a:pt x="67344" y="121050"/>
                    <a:pt x="65635" y="112162"/>
                  </a:cubicBezTo>
                  <a:cubicBezTo>
                    <a:pt x="63584" y="102932"/>
                    <a:pt x="65293" y="93702"/>
                    <a:pt x="69395" y="85498"/>
                  </a:cubicBezTo>
                  <a:cubicBezTo>
                    <a:pt x="73839" y="77294"/>
                    <a:pt x="81018" y="70799"/>
                    <a:pt x="89564" y="67380"/>
                  </a:cubicBezTo>
                  <a:cubicBezTo>
                    <a:pt x="94542" y="65389"/>
                    <a:pt x="99753" y="64326"/>
                    <a:pt x="104993" y="64326"/>
                  </a:cubicBezTo>
                  <a:close/>
                  <a:moveTo>
                    <a:pt x="64861" y="0"/>
                  </a:moveTo>
                  <a:cubicBezTo>
                    <a:pt x="55711" y="0"/>
                    <a:pt x="46876" y="2018"/>
                    <a:pt x="38629" y="5507"/>
                  </a:cubicBezTo>
                  <a:cubicBezTo>
                    <a:pt x="29741" y="9609"/>
                    <a:pt x="21879" y="15420"/>
                    <a:pt x="15726" y="22941"/>
                  </a:cubicBezTo>
                  <a:cubicBezTo>
                    <a:pt x="9573" y="30119"/>
                    <a:pt x="5129" y="39007"/>
                    <a:pt x="2736" y="48237"/>
                  </a:cubicBezTo>
                  <a:cubicBezTo>
                    <a:pt x="343" y="57809"/>
                    <a:pt x="1" y="67722"/>
                    <a:pt x="2052" y="77294"/>
                  </a:cubicBezTo>
                  <a:cubicBezTo>
                    <a:pt x="4103" y="86524"/>
                    <a:pt x="8205" y="95412"/>
                    <a:pt x="14358" y="103274"/>
                  </a:cubicBezTo>
                  <a:lnTo>
                    <a:pt x="3078" y="114213"/>
                  </a:lnTo>
                  <a:cubicBezTo>
                    <a:pt x="2052" y="115238"/>
                    <a:pt x="1368" y="116606"/>
                    <a:pt x="1026" y="118315"/>
                  </a:cubicBezTo>
                  <a:cubicBezTo>
                    <a:pt x="685" y="120024"/>
                    <a:pt x="685" y="121392"/>
                    <a:pt x="1368" y="122759"/>
                  </a:cubicBezTo>
                  <a:cubicBezTo>
                    <a:pt x="2052" y="124468"/>
                    <a:pt x="3078" y="125494"/>
                    <a:pt x="4445" y="126519"/>
                  </a:cubicBezTo>
                  <a:cubicBezTo>
                    <a:pt x="5812" y="127545"/>
                    <a:pt x="7180" y="127887"/>
                    <a:pt x="8889" y="127887"/>
                  </a:cubicBezTo>
                  <a:lnTo>
                    <a:pt x="54354" y="127887"/>
                  </a:lnTo>
                  <a:cubicBezTo>
                    <a:pt x="58798" y="137458"/>
                    <a:pt x="65977" y="145321"/>
                    <a:pt x="74864" y="151132"/>
                  </a:cubicBezTo>
                  <a:cubicBezTo>
                    <a:pt x="83752" y="156602"/>
                    <a:pt x="94008" y="159678"/>
                    <a:pt x="104605" y="159678"/>
                  </a:cubicBezTo>
                  <a:lnTo>
                    <a:pt x="152463" y="159678"/>
                  </a:lnTo>
                  <a:cubicBezTo>
                    <a:pt x="154172" y="159678"/>
                    <a:pt x="155539" y="159336"/>
                    <a:pt x="156907" y="158311"/>
                  </a:cubicBezTo>
                  <a:cubicBezTo>
                    <a:pt x="158274" y="157627"/>
                    <a:pt x="159300" y="156260"/>
                    <a:pt x="159983" y="154892"/>
                  </a:cubicBezTo>
                  <a:cubicBezTo>
                    <a:pt x="160325" y="153525"/>
                    <a:pt x="160667" y="151816"/>
                    <a:pt x="160325" y="150106"/>
                  </a:cubicBezTo>
                  <a:cubicBezTo>
                    <a:pt x="159983" y="148739"/>
                    <a:pt x="159300" y="147372"/>
                    <a:pt x="158274" y="146004"/>
                  </a:cubicBezTo>
                  <a:lnTo>
                    <a:pt x="149386" y="137458"/>
                  </a:lnTo>
                  <a:cubicBezTo>
                    <a:pt x="154514" y="130621"/>
                    <a:pt x="157932" y="122759"/>
                    <a:pt x="159300" y="114555"/>
                  </a:cubicBezTo>
                  <a:cubicBezTo>
                    <a:pt x="161009" y="106351"/>
                    <a:pt x="160667" y="98146"/>
                    <a:pt x="158616" y="89942"/>
                  </a:cubicBezTo>
                  <a:cubicBezTo>
                    <a:pt x="156565" y="81738"/>
                    <a:pt x="152805" y="74217"/>
                    <a:pt x="147335" y="68064"/>
                  </a:cubicBezTo>
                  <a:cubicBezTo>
                    <a:pt x="141866" y="61569"/>
                    <a:pt x="135029" y="56441"/>
                    <a:pt x="127508" y="53023"/>
                  </a:cubicBezTo>
                  <a:cubicBezTo>
                    <a:pt x="125799" y="43451"/>
                    <a:pt x="122039" y="34222"/>
                    <a:pt x="116227" y="26359"/>
                  </a:cubicBezTo>
                  <a:cubicBezTo>
                    <a:pt x="110758" y="18497"/>
                    <a:pt x="103237" y="12002"/>
                    <a:pt x="94691" y="7558"/>
                  </a:cubicBezTo>
                  <a:cubicBezTo>
                    <a:pt x="86145" y="3114"/>
                    <a:pt x="76574" y="379"/>
                    <a:pt x="67002" y="37"/>
                  </a:cubicBezTo>
                  <a:cubicBezTo>
                    <a:pt x="66287" y="13"/>
                    <a:pt x="65573" y="0"/>
                    <a:pt x="64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02578" y="2215088"/>
              <a:ext cx="427157" cy="375920"/>
            </a:xfrm>
            <a:custGeom>
              <a:avLst/>
              <a:gdLst/>
              <a:ahLst/>
              <a:cxnLst/>
              <a:rect l="l" t="t" r="r" b="b"/>
              <a:pathLst>
                <a:path w="159984" h="140794" extrusionOk="0">
                  <a:moveTo>
                    <a:pt x="80334" y="46445"/>
                  </a:moveTo>
                  <a:cubicBezTo>
                    <a:pt x="78283" y="46445"/>
                    <a:pt x="76232" y="47470"/>
                    <a:pt x="74864" y="48838"/>
                  </a:cubicBezTo>
                  <a:cubicBezTo>
                    <a:pt x="73155" y="50205"/>
                    <a:pt x="72471" y="52256"/>
                    <a:pt x="72471" y="54307"/>
                  </a:cubicBezTo>
                  <a:lnTo>
                    <a:pt x="72471" y="62511"/>
                  </a:lnTo>
                  <a:lnTo>
                    <a:pt x="64609" y="62511"/>
                  </a:lnTo>
                  <a:cubicBezTo>
                    <a:pt x="62216" y="62511"/>
                    <a:pt x="60165" y="63195"/>
                    <a:pt x="58798" y="64904"/>
                  </a:cubicBezTo>
                  <a:cubicBezTo>
                    <a:pt x="57430" y="66272"/>
                    <a:pt x="56405" y="68323"/>
                    <a:pt x="56405" y="70374"/>
                  </a:cubicBezTo>
                  <a:cubicBezTo>
                    <a:pt x="56405" y="72425"/>
                    <a:pt x="57430" y="74476"/>
                    <a:pt x="58798" y="76185"/>
                  </a:cubicBezTo>
                  <a:cubicBezTo>
                    <a:pt x="60165" y="77552"/>
                    <a:pt x="62216" y="78236"/>
                    <a:pt x="64609" y="78236"/>
                  </a:cubicBezTo>
                  <a:lnTo>
                    <a:pt x="72471" y="78236"/>
                  </a:lnTo>
                  <a:lnTo>
                    <a:pt x="72471" y="86440"/>
                  </a:lnTo>
                  <a:cubicBezTo>
                    <a:pt x="72471" y="88491"/>
                    <a:pt x="73155" y="90543"/>
                    <a:pt x="74864" y="91910"/>
                  </a:cubicBezTo>
                  <a:cubicBezTo>
                    <a:pt x="76232" y="93619"/>
                    <a:pt x="78283" y="94303"/>
                    <a:pt x="80334" y="94303"/>
                  </a:cubicBezTo>
                  <a:cubicBezTo>
                    <a:pt x="82385" y="94303"/>
                    <a:pt x="84436" y="93619"/>
                    <a:pt x="86145" y="91910"/>
                  </a:cubicBezTo>
                  <a:cubicBezTo>
                    <a:pt x="87512" y="90543"/>
                    <a:pt x="88538" y="88491"/>
                    <a:pt x="88538" y="86440"/>
                  </a:cubicBezTo>
                  <a:lnTo>
                    <a:pt x="88538" y="78236"/>
                  </a:lnTo>
                  <a:lnTo>
                    <a:pt x="96400" y="78236"/>
                  </a:lnTo>
                  <a:cubicBezTo>
                    <a:pt x="98451" y="78236"/>
                    <a:pt x="100502" y="77552"/>
                    <a:pt x="101870" y="76185"/>
                  </a:cubicBezTo>
                  <a:cubicBezTo>
                    <a:pt x="103579" y="74476"/>
                    <a:pt x="104263" y="72425"/>
                    <a:pt x="104263" y="70374"/>
                  </a:cubicBezTo>
                  <a:cubicBezTo>
                    <a:pt x="104263" y="68323"/>
                    <a:pt x="103579" y="66272"/>
                    <a:pt x="101870" y="64904"/>
                  </a:cubicBezTo>
                  <a:cubicBezTo>
                    <a:pt x="100502" y="63195"/>
                    <a:pt x="98451" y="62511"/>
                    <a:pt x="96400" y="62511"/>
                  </a:cubicBezTo>
                  <a:lnTo>
                    <a:pt x="88538" y="62511"/>
                  </a:lnTo>
                  <a:lnTo>
                    <a:pt x="88538" y="54307"/>
                  </a:lnTo>
                  <a:cubicBezTo>
                    <a:pt x="88538" y="52256"/>
                    <a:pt x="87512" y="50205"/>
                    <a:pt x="86145" y="48838"/>
                  </a:cubicBezTo>
                  <a:cubicBezTo>
                    <a:pt x="84436" y="47470"/>
                    <a:pt x="82385" y="46445"/>
                    <a:pt x="80334" y="46445"/>
                  </a:cubicBezTo>
                  <a:close/>
                  <a:moveTo>
                    <a:pt x="110416" y="16362"/>
                  </a:moveTo>
                  <a:cubicBezTo>
                    <a:pt x="119304" y="16362"/>
                    <a:pt x="127850" y="19781"/>
                    <a:pt x="134345" y="26276"/>
                  </a:cubicBezTo>
                  <a:cubicBezTo>
                    <a:pt x="140498" y="32429"/>
                    <a:pt x="144258" y="41317"/>
                    <a:pt x="144258" y="50205"/>
                  </a:cubicBezTo>
                  <a:cubicBezTo>
                    <a:pt x="144258" y="59093"/>
                    <a:pt x="140498" y="67981"/>
                    <a:pt x="134345" y="74134"/>
                  </a:cubicBezTo>
                  <a:lnTo>
                    <a:pt x="86487" y="121992"/>
                  </a:lnTo>
                  <a:cubicBezTo>
                    <a:pt x="85803" y="122676"/>
                    <a:pt x="84778" y="123359"/>
                    <a:pt x="83752" y="123701"/>
                  </a:cubicBezTo>
                  <a:cubicBezTo>
                    <a:pt x="82727" y="124043"/>
                    <a:pt x="81701" y="124385"/>
                    <a:pt x="80676" y="124385"/>
                  </a:cubicBezTo>
                  <a:cubicBezTo>
                    <a:pt x="79650" y="124385"/>
                    <a:pt x="78624" y="124043"/>
                    <a:pt x="77599" y="123701"/>
                  </a:cubicBezTo>
                  <a:cubicBezTo>
                    <a:pt x="76573" y="123359"/>
                    <a:pt x="75890" y="122676"/>
                    <a:pt x="75206" y="121992"/>
                  </a:cubicBezTo>
                  <a:lnTo>
                    <a:pt x="27348" y="74134"/>
                  </a:lnTo>
                  <a:cubicBezTo>
                    <a:pt x="20853" y="67639"/>
                    <a:pt x="17435" y="59093"/>
                    <a:pt x="17435" y="50205"/>
                  </a:cubicBezTo>
                  <a:cubicBezTo>
                    <a:pt x="17435" y="41317"/>
                    <a:pt x="20853" y="32429"/>
                    <a:pt x="27348" y="26276"/>
                  </a:cubicBezTo>
                  <a:cubicBezTo>
                    <a:pt x="33501" y="19781"/>
                    <a:pt x="42047" y="16362"/>
                    <a:pt x="51277" y="16362"/>
                  </a:cubicBezTo>
                  <a:cubicBezTo>
                    <a:pt x="60165" y="16362"/>
                    <a:pt x="68711" y="19781"/>
                    <a:pt x="75206" y="26276"/>
                  </a:cubicBezTo>
                  <a:cubicBezTo>
                    <a:pt x="75890" y="26960"/>
                    <a:pt x="76573" y="27643"/>
                    <a:pt x="77599" y="27985"/>
                  </a:cubicBezTo>
                  <a:cubicBezTo>
                    <a:pt x="78624" y="28327"/>
                    <a:pt x="79650" y="28669"/>
                    <a:pt x="80676" y="28669"/>
                  </a:cubicBezTo>
                  <a:cubicBezTo>
                    <a:pt x="81701" y="28669"/>
                    <a:pt x="82727" y="28327"/>
                    <a:pt x="83752" y="27985"/>
                  </a:cubicBezTo>
                  <a:cubicBezTo>
                    <a:pt x="84778" y="27643"/>
                    <a:pt x="85803" y="26960"/>
                    <a:pt x="86487" y="26276"/>
                  </a:cubicBezTo>
                  <a:cubicBezTo>
                    <a:pt x="92640" y="19781"/>
                    <a:pt x="101528" y="16362"/>
                    <a:pt x="110416" y="16362"/>
                  </a:cubicBezTo>
                  <a:close/>
                  <a:moveTo>
                    <a:pt x="50593" y="1"/>
                  </a:moveTo>
                  <a:cubicBezTo>
                    <a:pt x="48775" y="1"/>
                    <a:pt x="46950" y="98"/>
                    <a:pt x="45124" y="296"/>
                  </a:cubicBezTo>
                  <a:cubicBezTo>
                    <a:pt x="32476" y="1663"/>
                    <a:pt x="20853" y="7816"/>
                    <a:pt x="12649" y="17388"/>
                  </a:cubicBezTo>
                  <a:cubicBezTo>
                    <a:pt x="4445" y="26960"/>
                    <a:pt x="1" y="39266"/>
                    <a:pt x="684" y="51914"/>
                  </a:cubicBezTo>
                  <a:cubicBezTo>
                    <a:pt x="1026" y="64562"/>
                    <a:pt x="6154" y="76527"/>
                    <a:pt x="15384" y="85415"/>
                  </a:cubicBezTo>
                  <a:lnTo>
                    <a:pt x="63242" y="133957"/>
                  </a:lnTo>
                  <a:cubicBezTo>
                    <a:pt x="67685" y="138401"/>
                    <a:pt x="73839" y="140793"/>
                    <a:pt x="79992" y="140793"/>
                  </a:cubicBezTo>
                  <a:cubicBezTo>
                    <a:pt x="86487" y="140793"/>
                    <a:pt x="92640" y="138401"/>
                    <a:pt x="97084" y="133957"/>
                  </a:cubicBezTo>
                  <a:lnTo>
                    <a:pt x="144942" y="85415"/>
                  </a:lnTo>
                  <a:cubicBezTo>
                    <a:pt x="149728" y="80971"/>
                    <a:pt x="153488" y="75501"/>
                    <a:pt x="155881" y="69348"/>
                  </a:cubicBezTo>
                  <a:cubicBezTo>
                    <a:pt x="158616" y="63195"/>
                    <a:pt x="159983" y="56700"/>
                    <a:pt x="159983" y="50205"/>
                  </a:cubicBezTo>
                  <a:cubicBezTo>
                    <a:pt x="159983" y="43710"/>
                    <a:pt x="158957" y="36873"/>
                    <a:pt x="156223" y="31062"/>
                  </a:cubicBezTo>
                  <a:cubicBezTo>
                    <a:pt x="153830" y="24909"/>
                    <a:pt x="150070" y="19097"/>
                    <a:pt x="145626" y="14653"/>
                  </a:cubicBezTo>
                  <a:cubicBezTo>
                    <a:pt x="137080" y="6107"/>
                    <a:pt x="125799" y="980"/>
                    <a:pt x="113834" y="296"/>
                  </a:cubicBezTo>
                  <a:cubicBezTo>
                    <a:pt x="112441" y="176"/>
                    <a:pt x="111048" y="117"/>
                    <a:pt x="109659" y="117"/>
                  </a:cubicBezTo>
                  <a:cubicBezTo>
                    <a:pt x="99116" y="117"/>
                    <a:pt x="88791" y="3525"/>
                    <a:pt x="80334" y="9867"/>
                  </a:cubicBezTo>
                  <a:cubicBezTo>
                    <a:pt x="71851" y="3432"/>
                    <a:pt x="61366" y="1"/>
                    <a:pt x="50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163038" y="2216078"/>
              <a:ext cx="375961" cy="373941"/>
            </a:xfrm>
            <a:custGeom>
              <a:avLst/>
              <a:gdLst/>
              <a:ahLst/>
              <a:cxnLst/>
              <a:rect l="l" t="t" r="r" b="b"/>
              <a:pathLst>
                <a:path w="160667" h="159804" extrusionOk="0">
                  <a:moveTo>
                    <a:pt x="79992" y="15741"/>
                  </a:moveTo>
                  <a:cubicBezTo>
                    <a:pt x="91272" y="15741"/>
                    <a:pt x="102211" y="18818"/>
                    <a:pt x="111783" y="24287"/>
                  </a:cubicBezTo>
                  <a:cubicBezTo>
                    <a:pt x="121696" y="30098"/>
                    <a:pt x="129559" y="37961"/>
                    <a:pt x="135370" y="47874"/>
                  </a:cubicBezTo>
                  <a:lnTo>
                    <a:pt x="125799" y="47874"/>
                  </a:lnTo>
                  <a:cubicBezTo>
                    <a:pt x="123406" y="45140"/>
                    <a:pt x="120329" y="43089"/>
                    <a:pt x="116911" y="41721"/>
                  </a:cubicBezTo>
                  <a:cubicBezTo>
                    <a:pt x="114362" y="40588"/>
                    <a:pt x="111579" y="39925"/>
                    <a:pt x="108561" y="39925"/>
                  </a:cubicBezTo>
                  <a:cubicBezTo>
                    <a:pt x="107936" y="39925"/>
                    <a:pt x="107301" y="39953"/>
                    <a:pt x="106655" y="40012"/>
                  </a:cubicBezTo>
                  <a:cubicBezTo>
                    <a:pt x="103237" y="40012"/>
                    <a:pt x="99819" y="41037"/>
                    <a:pt x="96742" y="42747"/>
                  </a:cubicBezTo>
                  <a:cubicBezTo>
                    <a:pt x="93665" y="44456"/>
                    <a:pt x="90931" y="46849"/>
                    <a:pt x="88880" y="49584"/>
                  </a:cubicBezTo>
                  <a:cubicBezTo>
                    <a:pt x="85803" y="48558"/>
                    <a:pt x="83068" y="47874"/>
                    <a:pt x="79992" y="47874"/>
                  </a:cubicBezTo>
                  <a:cubicBezTo>
                    <a:pt x="76915" y="47874"/>
                    <a:pt x="73838" y="48558"/>
                    <a:pt x="71104" y="49584"/>
                  </a:cubicBezTo>
                  <a:cubicBezTo>
                    <a:pt x="69053" y="46849"/>
                    <a:pt x="66318" y="44456"/>
                    <a:pt x="63241" y="42747"/>
                  </a:cubicBezTo>
                  <a:cubicBezTo>
                    <a:pt x="60165" y="41037"/>
                    <a:pt x="56746" y="40012"/>
                    <a:pt x="52986" y="40012"/>
                  </a:cubicBezTo>
                  <a:cubicBezTo>
                    <a:pt x="52400" y="39953"/>
                    <a:pt x="51813" y="39925"/>
                    <a:pt x="51227" y="39925"/>
                  </a:cubicBezTo>
                  <a:cubicBezTo>
                    <a:pt x="48395" y="39925"/>
                    <a:pt x="45563" y="40588"/>
                    <a:pt x="42731" y="41721"/>
                  </a:cubicBezTo>
                  <a:cubicBezTo>
                    <a:pt x="39654" y="43089"/>
                    <a:pt x="36578" y="45140"/>
                    <a:pt x="34185" y="47874"/>
                  </a:cubicBezTo>
                  <a:lnTo>
                    <a:pt x="24613" y="47874"/>
                  </a:lnTo>
                  <a:cubicBezTo>
                    <a:pt x="30424" y="37961"/>
                    <a:pt x="38287" y="30098"/>
                    <a:pt x="48200" y="24287"/>
                  </a:cubicBezTo>
                  <a:cubicBezTo>
                    <a:pt x="57772" y="18818"/>
                    <a:pt x="68711" y="15741"/>
                    <a:pt x="79992" y="15741"/>
                  </a:cubicBezTo>
                  <a:close/>
                  <a:moveTo>
                    <a:pt x="51961" y="55737"/>
                  </a:moveTo>
                  <a:cubicBezTo>
                    <a:pt x="54012" y="55737"/>
                    <a:pt x="56063" y="56762"/>
                    <a:pt x="57772" y="58130"/>
                  </a:cubicBezTo>
                  <a:cubicBezTo>
                    <a:pt x="59139" y="59497"/>
                    <a:pt x="60165" y="61548"/>
                    <a:pt x="60165" y="63599"/>
                  </a:cubicBezTo>
                  <a:cubicBezTo>
                    <a:pt x="60165" y="65308"/>
                    <a:pt x="59481" y="67018"/>
                    <a:pt x="58797" y="68043"/>
                  </a:cubicBezTo>
                  <a:cubicBezTo>
                    <a:pt x="57772" y="69410"/>
                    <a:pt x="56405" y="70436"/>
                    <a:pt x="55037" y="71120"/>
                  </a:cubicBezTo>
                  <a:cubicBezTo>
                    <a:pt x="54236" y="71520"/>
                    <a:pt x="53318" y="71686"/>
                    <a:pt x="52420" y="71686"/>
                  </a:cubicBezTo>
                  <a:cubicBezTo>
                    <a:pt x="51785" y="71686"/>
                    <a:pt x="51160" y="71603"/>
                    <a:pt x="50593" y="71462"/>
                  </a:cubicBezTo>
                  <a:cubicBezTo>
                    <a:pt x="48884" y="71120"/>
                    <a:pt x="47517" y="70436"/>
                    <a:pt x="46491" y="69410"/>
                  </a:cubicBezTo>
                  <a:cubicBezTo>
                    <a:pt x="45124" y="68385"/>
                    <a:pt x="44440" y="66676"/>
                    <a:pt x="44098" y="65308"/>
                  </a:cubicBezTo>
                  <a:cubicBezTo>
                    <a:pt x="43756" y="63599"/>
                    <a:pt x="44098" y="62232"/>
                    <a:pt x="44782" y="60523"/>
                  </a:cubicBezTo>
                  <a:cubicBezTo>
                    <a:pt x="45124" y="59155"/>
                    <a:pt x="46149" y="58130"/>
                    <a:pt x="47517" y="57104"/>
                  </a:cubicBezTo>
                  <a:cubicBezTo>
                    <a:pt x="48884" y="56079"/>
                    <a:pt x="50593" y="55737"/>
                    <a:pt x="51961" y="55737"/>
                  </a:cubicBezTo>
                  <a:close/>
                  <a:moveTo>
                    <a:pt x="108023" y="55737"/>
                  </a:moveTo>
                  <a:cubicBezTo>
                    <a:pt x="110074" y="55737"/>
                    <a:pt x="112125" y="56762"/>
                    <a:pt x="113492" y="58130"/>
                  </a:cubicBezTo>
                  <a:cubicBezTo>
                    <a:pt x="115201" y="59497"/>
                    <a:pt x="115885" y="61548"/>
                    <a:pt x="115885" y="63599"/>
                  </a:cubicBezTo>
                  <a:cubicBezTo>
                    <a:pt x="115885" y="65308"/>
                    <a:pt x="115543" y="67018"/>
                    <a:pt x="114518" y="68043"/>
                  </a:cubicBezTo>
                  <a:cubicBezTo>
                    <a:pt x="113834" y="69410"/>
                    <a:pt x="112467" y="70436"/>
                    <a:pt x="111099" y="71120"/>
                  </a:cubicBezTo>
                  <a:cubicBezTo>
                    <a:pt x="110098" y="71520"/>
                    <a:pt x="109214" y="71686"/>
                    <a:pt x="108310" y="71686"/>
                  </a:cubicBezTo>
                  <a:cubicBezTo>
                    <a:pt x="107671" y="71686"/>
                    <a:pt x="107022" y="71603"/>
                    <a:pt x="106314" y="71462"/>
                  </a:cubicBezTo>
                  <a:cubicBezTo>
                    <a:pt x="104946" y="71120"/>
                    <a:pt x="103237" y="70436"/>
                    <a:pt x="102211" y="69410"/>
                  </a:cubicBezTo>
                  <a:cubicBezTo>
                    <a:pt x="101186" y="68385"/>
                    <a:pt x="100502" y="66676"/>
                    <a:pt x="100160" y="65308"/>
                  </a:cubicBezTo>
                  <a:cubicBezTo>
                    <a:pt x="99819" y="63599"/>
                    <a:pt x="99819" y="62232"/>
                    <a:pt x="100502" y="60523"/>
                  </a:cubicBezTo>
                  <a:cubicBezTo>
                    <a:pt x="101186" y="59155"/>
                    <a:pt x="102211" y="58130"/>
                    <a:pt x="103579" y="57104"/>
                  </a:cubicBezTo>
                  <a:cubicBezTo>
                    <a:pt x="104946" y="56079"/>
                    <a:pt x="106314" y="55737"/>
                    <a:pt x="108023" y="55737"/>
                  </a:cubicBezTo>
                  <a:close/>
                  <a:moveTo>
                    <a:pt x="56433" y="95645"/>
                  </a:moveTo>
                  <a:cubicBezTo>
                    <a:pt x="56083" y="95645"/>
                    <a:pt x="55731" y="95674"/>
                    <a:pt x="55379" y="95732"/>
                  </a:cubicBezTo>
                  <a:cubicBezTo>
                    <a:pt x="53328" y="95732"/>
                    <a:pt x="51277" y="96758"/>
                    <a:pt x="49909" y="98467"/>
                  </a:cubicBezTo>
                  <a:cubicBezTo>
                    <a:pt x="48542" y="100176"/>
                    <a:pt x="47858" y="102227"/>
                    <a:pt x="48200" y="104278"/>
                  </a:cubicBezTo>
                  <a:cubicBezTo>
                    <a:pt x="48200" y="106330"/>
                    <a:pt x="49226" y="108381"/>
                    <a:pt x="50935" y="109748"/>
                  </a:cubicBezTo>
                  <a:cubicBezTo>
                    <a:pt x="59139" y="116585"/>
                    <a:pt x="69395" y="120345"/>
                    <a:pt x="79992" y="120345"/>
                  </a:cubicBezTo>
                  <a:cubicBezTo>
                    <a:pt x="90589" y="120345"/>
                    <a:pt x="100844" y="116585"/>
                    <a:pt x="109048" y="109748"/>
                  </a:cubicBezTo>
                  <a:cubicBezTo>
                    <a:pt x="110758" y="108381"/>
                    <a:pt x="111783" y="106330"/>
                    <a:pt x="111783" y="104278"/>
                  </a:cubicBezTo>
                  <a:cubicBezTo>
                    <a:pt x="112125" y="102227"/>
                    <a:pt x="111441" y="100176"/>
                    <a:pt x="110074" y="98467"/>
                  </a:cubicBezTo>
                  <a:cubicBezTo>
                    <a:pt x="109390" y="97783"/>
                    <a:pt x="108706" y="97100"/>
                    <a:pt x="107681" y="96416"/>
                  </a:cubicBezTo>
                  <a:cubicBezTo>
                    <a:pt x="106655" y="96074"/>
                    <a:pt x="105630" y="95732"/>
                    <a:pt x="104604" y="95732"/>
                  </a:cubicBezTo>
                  <a:cubicBezTo>
                    <a:pt x="104252" y="95674"/>
                    <a:pt x="103901" y="95645"/>
                    <a:pt x="103550" y="95645"/>
                  </a:cubicBezTo>
                  <a:cubicBezTo>
                    <a:pt x="101860" y="95645"/>
                    <a:pt x="100209" y="96309"/>
                    <a:pt x="98793" y="97442"/>
                  </a:cubicBezTo>
                  <a:cubicBezTo>
                    <a:pt x="93324" y="101886"/>
                    <a:pt x="86829" y="104278"/>
                    <a:pt x="79992" y="104278"/>
                  </a:cubicBezTo>
                  <a:cubicBezTo>
                    <a:pt x="73155" y="104278"/>
                    <a:pt x="66318" y="101886"/>
                    <a:pt x="61190" y="97442"/>
                  </a:cubicBezTo>
                  <a:cubicBezTo>
                    <a:pt x="59774" y="96309"/>
                    <a:pt x="58124" y="95645"/>
                    <a:pt x="56433" y="95645"/>
                  </a:cubicBezTo>
                  <a:close/>
                  <a:moveTo>
                    <a:pt x="141865" y="63599"/>
                  </a:moveTo>
                  <a:cubicBezTo>
                    <a:pt x="143233" y="69069"/>
                    <a:pt x="143916" y="74196"/>
                    <a:pt x="143916" y="79666"/>
                  </a:cubicBezTo>
                  <a:cubicBezTo>
                    <a:pt x="143916" y="96758"/>
                    <a:pt x="137079" y="112825"/>
                    <a:pt x="125115" y="124789"/>
                  </a:cubicBezTo>
                  <a:cubicBezTo>
                    <a:pt x="113150" y="136754"/>
                    <a:pt x="96742" y="143590"/>
                    <a:pt x="79992" y="143590"/>
                  </a:cubicBezTo>
                  <a:cubicBezTo>
                    <a:pt x="62900" y="143590"/>
                    <a:pt x="46833" y="136754"/>
                    <a:pt x="34868" y="124789"/>
                  </a:cubicBezTo>
                  <a:cubicBezTo>
                    <a:pt x="22904" y="112825"/>
                    <a:pt x="16067" y="96758"/>
                    <a:pt x="16067" y="79666"/>
                  </a:cubicBezTo>
                  <a:cubicBezTo>
                    <a:pt x="16067" y="74196"/>
                    <a:pt x="16751" y="69069"/>
                    <a:pt x="18118" y="63599"/>
                  </a:cubicBezTo>
                  <a:lnTo>
                    <a:pt x="28032" y="63599"/>
                  </a:lnTo>
                  <a:cubicBezTo>
                    <a:pt x="28032" y="70094"/>
                    <a:pt x="30083" y="76247"/>
                    <a:pt x="34527" y="81033"/>
                  </a:cubicBezTo>
                  <a:cubicBezTo>
                    <a:pt x="38971" y="85477"/>
                    <a:pt x="45124" y="88212"/>
                    <a:pt x="51277" y="88554"/>
                  </a:cubicBezTo>
                  <a:cubicBezTo>
                    <a:pt x="57772" y="88554"/>
                    <a:pt x="63925" y="86161"/>
                    <a:pt x="68369" y="82059"/>
                  </a:cubicBezTo>
                  <a:cubicBezTo>
                    <a:pt x="73155" y="77615"/>
                    <a:pt x="75890" y="71462"/>
                    <a:pt x="75890" y="65308"/>
                  </a:cubicBezTo>
                  <a:cubicBezTo>
                    <a:pt x="77257" y="64625"/>
                    <a:pt x="78624" y="63941"/>
                    <a:pt x="79992" y="63941"/>
                  </a:cubicBezTo>
                  <a:cubicBezTo>
                    <a:pt x="81359" y="63941"/>
                    <a:pt x="82726" y="64625"/>
                    <a:pt x="84094" y="65308"/>
                  </a:cubicBezTo>
                  <a:cubicBezTo>
                    <a:pt x="84094" y="71462"/>
                    <a:pt x="86829" y="77615"/>
                    <a:pt x="91614" y="82059"/>
                  </a:cubicBezTo>
                  <a:cubicBezTo>
                    <a:pt x="96058" y="86161"/>
                    <a:pt x="102211" y="88554"/>
                    <a:pt x="108706" y="88554"/>
                  </a:cubicBezTo>
                  <a:cubicBezTo>
                    <a:pt x="114860" y="88212"/>
                    <a:pt x="121013" y="85477"/>
                    <a:pt x="125457" y="81033"/>
                  </a:cubicBezTo>
                  <a:cubicBezTo>
                    <a:pt x="129559" y="76247"/>
                    <a:pt x="131952" y="70094"/>
                    <a:pt x="131952" y="63599"/>
                  </a:cubicBezTo>
                  <a:close/>
                  <a:moveTo>
                    <a:pt x="78790" y="0"/>
                  </a:moveTo>
                  <a:cubicBezTo>
                    <a:pt x="62920" y="0"/>
                    <a:pt x="47440" y="5092"/>
                    <a:pt x="34527" y="14032"/>
                  </a:cubicBezTo>
                  <a:cubicBezTo>
                    <a:pt x="21195" y="23603"/>
                    <a:pt x="10939" y="36593"/>
                    <a:pt x="5128" y="51976"/>
                  </a:cubicBezTo>
                  <a:cubicBezTo>
                    <a:pt x="4786" y="52660"/>
                    <a:pt x="4786" y="53344"/>
                    <a:pt x="4444" y="54027"/>
                  </a:cubicBezTo>
                  <a:cubicBezTo>
                    <a:pt x="1710" y="62232"/>
                    <a:pt x="0" y="70778"/>
                    <a:pt x="0" y="79666"/>
                  </a:cubicBezTo>
                  <a:cubicBezTo>
                    <a:pt x="0" y="91288"/>
                    <a:pt x="2735" y="102911"/>
                    <a:pt x="7521" y="113508"/>
                  </a:cubicBezTo>
                  <a:cubicBezTo>
                    <a:pt x="12307" y="124105"/>
                    <a:pt x="19485" y="133335"/>
                    <a:pt x="28373" y="140856"/>
                  </a:cubicBezTo>
                  <a:cubicBezTo>
                    <a:pt x="37261" y="148376"/>
                    <a:pt x="47858" y="153846"/>
                    <a:pt x="59139" y="156922"/>
                  </a:cubicBezTo>
                  <a:cubicBezTo>
                    <a:pt x="66086" y="158817"/>
                    <a:pt x="73162" y="159804"/>
                    <a:pt x="80288" y="159804"/>
                  </a:cubicBezTo>
                  <a:cubicBezTo>
                    <a:pt x="84734" y="159804"/>
                    <a:pt x="89200" y="159420"/>
                    <a:pt x="93665" y="158632"/>
                  </a:cubicBezTo>
                  <a:cubicBezTo>
                    <a:pt x="104946" y="156581"/>
                    <a:pt x="115885" y="152137"/>
                    <a:pt x="125457" y="145642"/>
                  </a:cubicBezTo>
                  <a:cubicBezTo>
                    <a:pt x="135028" y="138805"/>
                    <a:pt x="143233" y="130259"/>
                    <a:pt x="149044" y="120003"/>
                  </a:cubicBezTo>
                  <a:cubicBezTo>
                    <a:pt x="154855" y="110090"/>
                    <a:pt x="158274" y="98809"/>
                    <a:pt x="159299" y="87186"/>
                  </a:cubicBezTo>
                  <a:cubicBezTo>
                    <a:pt x="160667" y="75564"/>
                    <a:pt x="158957" y="63941"/>
                    <a:pt x="155197" y="53002"/>
                  </a:cubicBezTo>
                  <a:lnTo>
                    <a:pt x="155197" y="52318"/>
                  </a:lnTo>
                  <a:cubicBezTo>
                    <a:pt x="149386" y="36935"/>
                    <a:pt x="139472" y="23945"/>
                    <a:pt x="125799" y="14374"/>
                  </a:cubicBezTo>
                  <a:cubicBezTo>
                    <a:pt x="112467" y="5144"/>
                    <a:pt x="96742" y="16"/>
                    <a:pt x="80334" y="16"/>
                  </a:cubicBezTo>
                  <a:cubicBezTo>
                    <a:pt x="79819" y="6"/>
                    <a:pt x="79304" y="0"/>
                    <a:pt x="78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37340" y="3492724"/>
              <a:ext cx="301251" cy="375962"/>
            </a:xfrm>
            <a:custGeom>
              <a:avLst/>
              <a:gdLst/>
              <a:ahLst/>
              <a:cxnLst/>
              <a:rect l="l" t="t" r="r" b="b"/>
              <a:pathLst>
                <a:path w="128192" h="159984" extrusionOk="0">
                  <a:moveTo>
                    <a:pt x="36919" y="48201"/>
                  </a:moveTo>
                  <a:lnTo>
                    <a:pt x="51961" y="63242"/>
                  </a:lnTo>
                  <a:lnTo>
                    <a:pt x="36919" y="63242"/>
                  </a:lnTo>
                  <a:lnTo>
                    <a:pt x="24613" y="48201"/>
                  </a:lnTo>
                  <a:close/>
                  <a:moveTo>
                    <a:pt x="85119" y="32134"/>
                  </a:moveTo>
                  <a:cubicBezTo>
                    <a:pt x="83068" y="32134"/>
                    <a:pt x="81017" y="32818"/>
                    <a:pt x="79650" y="34527"/>
                  </a:cubicBezTo>
                  <a:cubicBezTo>
                    <a:pt x="78282" y="35894"/>
                    <a:pt x="77257" y="37946"/>
                    <a:pt x="77257" y="39997"/>
                  </a:cubicBezTo>
                  <a:cubicBezTo>
                    <a:pt x="77257" y="42048"/>
                    <a:pt x="78282" y="44099"/>
                    <a:pt x="79650" y="45808"/>
                  </a:cubicBezTo>
                  <a:cubicBezTo>
                    <a:pt x="81017" y="47175"/>
                    <a:pt x="83068" y="48201"/>
                    <a:pt x="85119" y="48201"/>
                  </a:cubicBezTo>
                  <a:lnTo>
                    <a:pt x="103237" y="48201"/>
                  </a:lnTo>
                  <a:lnTo>
                    <a:pt x="98451" y="54354"/>
                  </a:lnTo>
                  <a:cubicBezTo>
                    <a:pt x="97084" y="56063"/>
                    <a:pt x="96400" y="58114"/>
                    <a:pt x="96742" y="60165"/>
                  </a:cubicBezTo>
                  <a:cubicBezTo>
                    <a:pt x="96742" y="62216"/>
                    <a:pt x="97768" y="64267"/>
                    <a:pt x="99477" y="65635"/>
                  </a:cubicBezTo>
                  <a:cubicBezTo>
                    <a:pt x="100844" y="66660"/>
                    <a:pt x="102553" y="67344"/>
                    <a:pt x="104604" y="67344"/>
                  </a:cubicBezTo>
                  <a:cubicBezTo>
                    <a:pt x="105630" y="67344"/>
                    <a:pt x="106997" y="67002"/>
                    <a:pt x="108023" y="66660"/>
                  </a:cubicBezTo>
                  <a:cubicBezTo>
                    <a:pt x="109048" y="65977"/>
                    <a:pt x="110074" y="65293"/>
                    <a:pt x="110758" y="64267"/>
                  </a:cubicBezTo>
                  <a:lnTo>
                    <a:pt x="126141" y="45124"/>
                  </a:lnTo>
                  <a:cubicBezTo>
                    <a:pt x="127166" y="43757"/>
                    <a:pt x="127508" y="42731"/>
                    <a:pt x="127850" y="41022"/>
                  </a:cubicBezTo>
                  <a:cubicBezTo>
                    <a:pt x="127850" y="39655"/>
                    <a:pt x="127508" y="38287"/>
                    <a:pt x="127166" y="36920"/>
                  </a:cubicBezTo>
                  <a:cubicBezTo>
                    <a:pt x="126482" y="35553"/>
                    <a:pt x="125457" y="34527"/>
                    <a:pt x="124089" y="33502"/>
                  </a:cubicBezTo>
                  <a:cubicBezTo>
                    <a:pt x="123064" y="32476"/>
                    <a:pt x="121355" y="32134"/>
                    <a:pt x="119987" y="32134"/>
                  </a:cubicBezTo>
                  <a:close/>
                  <a:moveTo>
                    <a:pt x="68027" y="78967"/>
                  </a:moveTo>
                  <a:lnTo>
                    <a:pt x="73839" y="85120"/>
                  </a:lnTo>
                  <a:lnTo>
                    <a:pt x="63925" y="97084"/>
                  </a:lnTo>
                  <a:lnTo>
                    <a:pt x="49568" y="78967"/>
                  </a:lnTo>
                  <a:close/>
                  <a:moveTo>
                    <a:pt x="8205" y="1"/>
                  </a:moveTo>
                  <a:cubicBezTo>
                    <a:pt x="6154" y="1"/>
                    <a:pt x="4102" y="1026"/>
                    <a:pt x="2393" y="2394"/>
                  </a:cubicBezTo>
                  <a:cubicBezTo>
                    <a:pt x="1026" y="4103"/>
                    <a:pt x="0" y="6154"/>
                    <a:pt x="0" y="8205"/>
                  </a:cubicBezTo>
                  <a:cubicBezTo>
                    <a:pt x="0" y="10256"/>
                    <a:pt x="1026" y="12307"/>
                    <a:pt x="2393" y="13675"/>
                  </a:cubicBezTo>
                  <a:lnTo>
                    <a:pt x="20853" y="32134"/>
                  </a:lnTo>
                  <a:lnTo>
                    <a:pt x="8205" y="32134"/>
                  </a:lnTo>
                  <a:cubicBezTo>
                    <a:pt x="6495" y="32134"/>
                    <a:pt x="5128" y="32476"/>
                    <a:pt x="3761" y="33502"/>
                  </a:cubicBezTo>
                  <a:cubicBezTo>
                    <a:pt x="2735" y="34185"/>
                    <a:pt x="1710" y="35211"/>
                    <a:pt x="1026" y="36578"/>
                  </a:cubicBezTo>
                  <a:cubicBezTo>
                    <a:pt x="342" y="37946"/>
                    <a:pt x="342" y="39313"/>
                    <a:pt x="342" y="40680"/>
                  </a:cubicBezTo>
                  <a:cubicBezTo>
                    <a:pt x="684" y="42048"/>
                    <a:pt x="1026" y="43415"/>
                    <a:pt x="2051" y="44782"/>
                  </a:cubicBezTo>
                  <a:lnTo>
                    <a:pt x="56063" y="112809"/>
                  </a:lnTo>
                  <a:lnTo>
                    <a:pt x="56063" y="143917"/>
                  </a:lnTo>
                  <a:lnTo>
                    <a:pt x="22220" y="143917"/>
                  </a:lnTo>
                  <a:cubicBezTo>
                    <a:pt x="20169" y="143917"/>
                    <a:pt x="18118" y="144601"/>
                    <a:pt x="16409" y="146310"/>
                  </a:cubicBezTo>
                  <a:cubicBezTo>
                    <a:pt x="15041" y="147677"/>
                    <a:pt x="14016" y="149728"/>
                    <a:pt x="14016" y="151779"/>
                  </a:cubicBezTo>
                  <a:cubicBezTo>
                    <a:pt x="14016" y="153830"/>
                    <a:pt x="15041" y="155882"/>
                    <a:pt x="16409" y="157591"/>
                  </a:cubicBezTo>
                  <a:cubicBezTo>
                    <a:pt x="18118" y="158958"/>
                    <a:pt x="20169" y="159984"/>
                    <a:pt x="22220" y="159984"/>
                  </a:cubicBezTo>
                  <a:lnTo>
                    <a:pt x="105972" y="159984"/>
                  </a:lnTo>
                  <a:cubicBezTo>
                    <a:pt x="108023" y="159984"/>
                    <a:pt x="110074" y="158958"/>
                    <a:pt x="111441" y="157591"/>
                  </a:cubicBezTo>
                  <a:cubicBezTo>
                    <a:pt x="113151" y="155882"/>
                    <a:pt x="113834" y="153830"/>
                    <a:pt x="113834" y="151779"/>
                  </a:cubicBezTo>
                  <a:cubicBezTo>
                    <a:pt x="113834" y="149728"/>
                    <a:pt x="113151" y="147677"/>
                    <a:pt x="111441" y="146310"/>
                  </a:cubicBezTo>
                  <a:cubicBezTo>
                    <a:pt x="110074" y="144601"/>
                    <a:pt x="108023" y="143917"/>
                    <a:pt x="105972" y="143917"/>
                  </a:cubicBezTo>
                  <a:lnTo>
                    <a:pt x="72129" y="143917"/>
                  </a:lnTo>
                  <a:lnTo>
                    <a:pt x="72129" y="112809"/>
                  </a:lnTo>
                  <a:lnTo>
                    <a:pt x="85119" y="96743"/>
                  </a:lnTo>
                  <a:lnTo>
                    <a:pt x="114176" y="125799"/>
                  </a:lnTo>
                  <a:cubicBezTo>
                    <a:pt x="114860" y="126483"/>
                    <a:pt x="115885" y="127167"/>
                    <a:pt x="116911" y="127509"/>
                  </a:cubicBezTo>
                  <a:cubicBezTo>
                    <a:pt x="117936" y="128192"/>
                    <a:pt x="118962" y="128192"/>
                    <a:pt x="119987" y="128192"/>
                  </a:cubicBezTo>
                  <a:cubicBezTo>
                    <a:pt x="121013" y="128192"/>
                    <a:pt x="122038" y="128192"/>
                    <a:pt x="123064" y="127509"/>
                  </a:cubicBezTo>
                  <a:cubicBezTo>
                    <a:pt x="124089" y="127167"/>
                    <a:pt x="124773" y="126483"/>
                    <a:pt x="125457" y="125799"/>
                  </a:cubicBezTo>
                  <a:cubicBezTo>
                    <a:pt x="126482" y="125116"/>
                    <a:pt x="127166" y="124090"/>
                    <a:pt x="127508" y="123406"/>
                  </a:cubicBezTo>
                  <a:cubicBezTo>
                    <a:pt x="127850" y="122381"/>
                    <a:pt x="128192" y="121013"/>
                    <a:pt x="128192" y="119988"/>
                  </a:cubicBezTo>
                  <a:cubicBezTo>
                    <a:pt x="128192" y="118962"/>
                    <a:pt x="127850" y="117937"/>
                    <a:pt x="127508" y="116911"/>
                  </a:cubicBezTo>
                  <a:cubicBezTo>
                    <a:pt x="127166" y="115886"/>
                    <a:pt x="126482" y="114860"/>
                    <a:pt x="125457" y="114177"/>
                  </a:cubicBezTo>
                  <a:lnTo>
                    <a:pt x="13674" y="2394"/>
                  </a:lnTo>
                  <a:cubicBezTo>
                    <a:pt x="12307" y="1026"/>
                    <a:pt x="10256" y="1"/>
                    <a:pt x="8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128186" y="3494266"/>
              <a:ext cx="375957" cy="375957"/>
            </a:xfrm>
            <a:custGeom>
              <a:avLst/>
              <a:gdLst/>
              <a:ahLst/>
              <a:cxnLst/>
              <a:rect l="l" t="t" r="r" b="b"/>
              <a:pathLst>
                <a:path w="159642" h="159642" extrusionOk="0">
                  <a:moveTo>
                    <a:pt x="95717" y="16067"/>
                  </a:moveTo>
                  <a:lnTo>
                    <a:pt x="95717" y="42389"/>
                  </a:lnTo>
                  <a:lnTo>
                    <a:pt x="83753" y="35552"/>
                  </a:lnTo>
                  <a:cubicBezTo>
                    <a:pt x="82385" y="34868"/>
                    <a:pt x="81018" y="34526"/>
                    <a:pt x="79650" y="34526"/>
                  </a:cubicBezTo>
                  <a:cubicBezTo>
                    <a:pt x="78283" y="34526"/>
                    <a:pt x="76916" y="34868"/>
                    <a:pt x="75890" y="35552"/>
                  </a:cubicBezTo>
                  <a:lnTo>
                    <a:pt x="63926" y="42389"/>
                  </a:lnTo>
                  <a:lnTo>
                    <a:pt x="63926" y="16067"/>
                  </a:lnTo>
                  <a:close/>
                  <a:moveTo>
                    <a:pt x="39997" y="79992"/>
                  </a:moveTo>
                  <a:cubicBezTo>
                    <a:pt x="37946" y="79992"/>
                    <a:pt x="35894" y="80675"/>
                    <a:pt x="34185" y="82384"/>
                  </a:cubicBezTo>
                  <a:cubicBezTo>
                    <a:pt x="32818" y="83752"/>
                    <a:pt x="31792" y="85803"/>
                    <a:pt x="31792" y="87854"/>
                  </a:cubicBezTo>
                  <a:cubicBezTo>
                    <a:pt x="31792" y="89905"/>
                    <a:pt x="32818" y="91956"/>
                    <a:pt x="34185" y="93665"/>
                  </a:cubicBezTo>
                  <a:cubicBezTo>
                    <a:pt x="35894" y="95033"/>
                    <a:pt x="37946" y="96058"/>
                    <a:pt x="39997" y="96058"/>
                  </a:cubicBezTo>
                  <a:lnTo>
                    <a:pt x="56063" y="96058"/>
                  </a:lnTo>
                  <a:cubicBezTo>
                    <a:pt x="58114" y="96058"/>
                    <a:pt x="60165" y="95033"/>
                    <a:pt x="61533" y="93665"/>
                  </a:cubicBezTo>
                  <a:cubicBezTo>
                    <a:pt x="62900" y="91956"/>
                    <a:pt x="63926" y="89905"/>
                    <a:pt x="63926" y="87854"/>
                  </a:cubicBezTo>
                  <a:cubicBezTo>
                    <a:pt x="63926" y="85803"/>
                    <a:pt x="62900" y="83752"/>
                    <a:pt x="61533" y="82384"/>
                  </a:cubicBezTo>
                  <a:cubicBezTo>
                    <a:pt x="60165" y="80675"/>
                    <a:pt x="58114" y="79992"/>
                    <a:pt x="56063" y="79992"/>
                  </a:cubicBezTo>
                  <a:close/>
                  <a:moveTo>
                    <a:pt x="39997" y="111783"/>
                  </a:moveTo>
                  <a:cubicBezTo>
                    <a:pt x="37946" y="111783"/>
                    <a:pt x="35894" y="112809"/>
                    <a:pt x="34185" y="114176"/>
                  </a:cubicBezTo>
                  <a:cubicBezTo>
                    <a:pt x="32818" y="115543"/>
                    <a:pt x="31792" y="117594"/>
                    <a:pt x="31792" y="119987"/>
                  </a:cubicBezTo>
                  <a:cubicBezTo>
                    <a:pt x="31792" y="122038"/>
                    <a:pt x="32818" y="124089"/>
                    <a:pt x="34185" y="125457"/>
                  </a:cubicBezTo>
                  <a:cubicBezTo>
                    <a:pt x="35894" y="126824"/>
                    <a:pt x="37946" y="127850"/>
                    <a:pt x="39997" y="127850"/>
                  </a:cubicBezTo>
                  <a:lnTo>
                    <a:pt x="87855" y="127850"/>
                  </a:lnTo>
                  <a:cubicBezTo>
                    <a:pt x="89906" y="127850"/>
                    <a:pt x="91957" y="126824"/>
                    <a:pt x="93324" y="125457"/>
                  </a:cubicBezTo>
                  <a:cubicBezTo>
                    <a:pt x="95033" y="124089"/>
                    <a:pt x="95717" y="122038"/>
                    <a:pt x="95717" y="119987"/>
                  </a:cubicBezTo>
                  <a:cubicBezTo>
                    <a:pt x="95717" y="117594"/>
                    <a:pt x="95033" y="115543"/>
                    <a:pt x="93324" y="114176"/>
                  </a:cubicBezTo>
                  <a:cubicBezTo>
                    <a:pt x="91957" y="112809"/>
                    <a:pt x="89906" y="111783"/>
                    <a:pt x="87855" y="111783"/>
                  </a:cubicBezTo>
                  <a:close/>
                  <a:moveTo>
                    <a:pt x="135713" y="16067"/>
                  </a:moveTo>
                  <a:cubicBezTo>
                    <a:pt x="137764" y="16067"/>
                    <a:pt x="139815" y="16751"/>
                    <a:pt x="141524" y="18460"/>
                  </a:cubicBezTo>
                  <a:cubicBezTo>
                    <a:pt x="142891" y="19827"/>
                    <a:pt x="143575" y="21878"/>
                    <a:pt x="143575" y="23929"/>
                  </a:cubicBezTo>
                  <a:lnTo>
                    <a:pt x="143575" y="135712"/>
                  </a:lnTo>
                  <a:cubicBezTo>
                    <a:pt x="143575" y="137763"/>
                    <a:pt x="142891" y="139814"/>
                    <a:pt x="141524" y="141523"/>
                  </a:cubicBezTo>
                  <a:cubicBezTo>
                    <a:pt x="139815" y="142891"/>
                    <a:pt x="137764" y="143916"/>
                    <a:pt x="135713" y="143916"/>
                  </a:cubicBezTo>
                  <a:lnTo>
                    <a:pt x="23930" y="143916"/>
                  </a:lnTo>
                  <a:cubicBezTo>
                    <a:pt x="21879" y="143916"/>
                    <a:pt x="19828" y="142891"/>
                    <a:pt x="18460" y="141523"/>
                  </a:cubicBezTo>
                  <a:cubicBezTo>
                    <a:pt x="16751" y="139814"/>
                    <a:pt x="16068" y="137763"/>
                    <a:pt x="16068" y="135712"/>
                  </a:cubicBezTo>
                  <a:lnTo>
                    <a:pt x="16068" y="23929"/>
                  </a:lnTo>
                  <a:cubicBezTo>
                    <a:pt x="16068" y="21878"/>
                    <a:pt x="16751" y="19827"/>
                    <a:pt x="18460" y="18460"/>
                  </a:cubicBezTo>
                  <a:cubicBezTo>
                    <a:pt x="19828" y="16751"/>
                    <a:pt x="21879" y="16067"/>
                    <a:pt x="23930" y="16067"/>
                  </a:cubicBezTo>
                  <a:lnTo>
                    <a:pt x="47859" y="16067"/>
                  </a:lnTo>
                  <a:lnTo>
                    <a:pt x="47859" y="56063"/>
                  </a:lnTo>
                  <a:cubicBezTo>
                    <a:pt x="47859" y="57430"/>
                    <a:pt x="48201" y="58797"/>
                    <a:pt x="48885" y="59823"/>
                  </a:cubicBezTo>
                  <a:cubicBezTo>
                    <a:pt x="49568" y="61190"/>
                    <a:pt x="50594" y="62216"/>
                    <a:pt x="51961" y="62899"/>
                  </a:cubicBezTo>
                  <a:cubicBezTo>
                    <a:pt x="52987" y="63583"/>
                    <a:pt x="54354" y="63925"/>
                    <a:pt x="56063" y="63925"/>
                  </a:cubicBezTo>
                  <a:cubicBezTo>
                    <a:pt x="57431" y="63925"/>
                    <a:pt x="58798" y="63583"/>
                    <a:pt x="59824" y="62899"/>
                  </a:cubicBezTo>
                  <a:lnTo>
                    <a:pt x="79992" y="51619"/>
                  </a:lnTo>
                  <a:lnTo>
                    <a:pt x="99819" y="62899"/>
                  </a:lnTo>
                  <a:cubicBezTo>
                    <a:pt x="101187" y="63583"/>
                    <a:pt x="102554" y="63925"/>
                    <a:pt x="103921" y="63925"/>
                  </a:cubicBezTo>
                  <a:cubicBezTo>
                    <a:pt x="105972" y="63925"/>
                    <a:pt x="108023" y="63241"/>
                    <a:pt x="109391" y="61532"/>
                  </a:cubicBezTo>
                  <a:cubicBezTo>
                    <a:pt x="111100" y="60165"/>
                    <a:pt x="111784" y="58114"/>
                    <a:pt x="111784" y="56063"/>
                  </a:cubicBezTo>
                  <a:lnTo>
                    <a:pt x="111784" y="16067"/>
                  </a:lnTo>
                  <a:close/>
                  <a:moveTo>
                    <a:pt x="23930" y="0"/>
                  </a:moveTo>
                  <a:cubicBezTo>
                    <a:pt x="17777" y="0"/>
                    <a:pt x="11624" y="2735"/>
                    <a:pt x="7180" y="7179"/>
                  </a:cubicBezTo>
                  <a:cubicBezTo>
                    <a:pt x="2394" y="11623"/>
                    <a:pt x="1" y="17776"/>
                    <a:pt x="1" y="23929"/>
                  </a:cubicBezTo>
                  <a:lnTo>
                    <a:pt x="1" y="135712"/>
                  </a:lnTo>
                  <a:cubicBezTo>
                    <a:pt x="1" y="142207"/>
                    <a:pt x="2394" y="148360"/>
                    <a:pt x="7180" y="152804"/>
                  </a:cubicBezTo>
                  <a:cubicBezTo>
                    <a:pt x="11624" y="157248"/>
                    <a:pt x="17777" y="159641"/>
                    <a:pt x="23930" y="159641"/>
                  </a:cubicBezTo>
                  <a:lnTo>
                    <a:pt x="135713" y="159641"/>
                  </a:lnTo>
                  <a:cubicBezTo>
                    <a:pt x="142208" y="159641"/>
                    <a:pt x="148019" y="157248"/>
                    <a:pt x="152805" y="152804"/>
                  </a:cubicBezTo>
                  <a:cubicBezTo>
                    <a:pt x="157249" y="148360"/>
                    <a:pt x="159642" y="142207"/>
                    <a:pt x="159642" y="135712"/>
                  </a:cubicBezTo>
                  <a:lnTo>
                    <a:pt x="159642" y="23929"/>
                  </a:lnTo>
                  <a:cubicBezTo>
                    <a:pt x="159642" y="17776"/>
                    <a:pt x="157249" y="11623"/>
                    <a:pt x="152805" y="7179"/>
                  </a:cubicBezTo>
                  <a:cubicBezTo>
                    <a:pt x="148019" y="2735"/>
                    <a:pt x="142208" y="0"/>
                    <a:pt x="135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163075" y="3492716"/>
              <a:ext cx="375957" cy="375957"/>
            </a:xfrm>
            <a:custGeom>
              <a:avLst/>
              <a:gdLst/>
              <a:ahLst/>
              <a:cxnLst/>
              <a:rect l="l" t="t" r="r" b="b"/>
              <a:pathLst>
                <a:path w="159642" h="159642" extrusionOk="0">
                  <a:moveTo>
                    <a:pt x="71788" y="32134"/>
                  </a:moveTo>
                  <a:lnTo>
                    <a:pt x="71788" y="56063"/>
                  </a:lnTo>
                  <a:lnTo>
                    <a:pt x="27690" y="56063"/>
                  </a:lnTo>
                  <a:lnTo>
                    <a:pt x="18118" y="44098"/>
                  </a:lnTo>
                  <a:lnTo>
                    <a:pt x="27690" y="32134"/>
                  </a:lnTo>
                  <a:close/>
                  <a:moveTo>
                    <a:pt x="131952" y="71787"/>
                  </a:moveTo>
                  <a:lnTo>
                    <a:pt x="141524" y="84094"/>
                  </a:lnTo>
                  <a:lnTo>
                    <a:pt x="131952" y="96058"/>
                  </a:lnTo>
                  <a:lnTo>
                    <a:pt x="87854" y="96058"/>
                  </a:lnTo>
                  <a:lnTo>
                    <a:pt x="87854" y="71787"/>
                  </a:lnTo>
                  <a:close/>
                  <a:moveTo>
                    <a:pt x="79992" y="0"/>
                  </a:moveTo>
                  <a:cubicBezTo>
                    <a:pt x="77599" y="0"/>
                    <a:pt x="75890" y="1026"/>
                    <a:pt x="74181" y="2393"/>
                  </a:cubicBezTo>
                  <a:cubicBezTo>
                    <a:pt x="72813" y="4102"/>
                    <a:pt x="71788" y="5812"/>
                    <a:pt x="71788" y="8204"/>
                  </a:cubicBezTo>
                  <a:lnTo>
                    <a:pt x="71788" y="16067"/>
                  </a:lnTo>
                  <a:lnTo>
                    <a:pt x="23930" y="16067"/>
                  </a:lnTo>
                  <a:cubicBezTo>
                    <a:pt x="22904" y="16067"/>
                    <a:pt x="21537" y="16409"/>
                    <a:pt x="20511" y="16751"/>
                  </a:cubicBezTo>
                  <a:cubicBezTo>
                    <a:pt x="19486" y="17434"/>
                    <a:pt x="18460" y="18118"/>
                    <a:pt x="17776" y="19143"/>
                  </a:cubicBezTo>
                  <a:lnTo>
                    <a:pt x="1710" y="38970"/>
                  </a:lnTo>
                  <a:cubicBezTo>
                    <a:pt x="684" y="40338"/>
                    <a:pt x="1" y="42047"/>
                    <a:pt x="1" y="44098"/>
                  </a:cubicBezTo>
                  <a:cubicBezTo>
                    <a:pt x="1" y="45807"/>
                    <a:pt x="684" y="47516"/>
                    <a:pt x="1710" y="48884"/>
                  </a:cubicBezTo>
                  <a:lnTo>
                    <a:pt x="17776" y="69053"/>
                  </a:lnTo>
                  <a:cubicBezTo>
                    <a:pt x="18460" y="69736"/>
                    <a:pt x="19486" y="70762"/>
                    <a:pt x="20511" y="71104"/>
                  </a:cubicBezTo>
                  <a:cubicBezTo>
                    <a:pt x="21537" y="71787"/>
                    <a:pt x="22904" y="71787"/>
                    <a:pt x="23930" y="71787"/>
                  </a:cubicBezTo>
                  <a:lnTo>
                    <a:pt x="71788" y="71787"/>
                  </a:lnTo>
                  <a:lnTo>
                    <a:pt x="71788" y="143916"/>
                  </a:lnTo>
                  <a:lnTo>
                    <a:pt x="56063" y="143916"/>
                  </a:lnTo>
                  <a:cubicBezTo>
                    <a:pt x="53670" y="143916"/>
                    <a:pt x="51619" y="144600"/>
                    <a:pt x="50252" y="145967"/>
                  </a:cubicBezTo>
                  <a:cubicBezTo>
                    <a:pt x="48884" y="147677"/>
                    <a:pt x="47859" y="149728"/>
                    <a:pt x="47859" y="151779"/>
                  </a:cubicBezTo>
                  <a:cubicBezTo>
                    <a:pt x="47859" y="153830"/>
                    <a:pt x="48884" y="155881"/>
                    <a:pt x="50252" y="157590"/>
                  </a:cubicBezTo>
                  <a:cubicBezTo>
                    <a:pt x="51619" y="158957"/>
                    <a:pt x="53670" y="159641"/>
                    <a:pt x="56063" y="159641"/>
                  </a:cubicBezTo>
                  <a:lnTo>
                    <a:pt x="103921" y="159641"/>
                  </a:lnTo>
                  <a:cubicBezTo>
                    <a:pt x="105972" y="159641"/>
                    <a:pt x="108023" y="158957"/>
                    <a:pt x="109390" y="157590"/>
                  </a:cubicBezTo>
                  <a:cubicBezTo>
                    <a:pt x="111100" y="155881"/>
                    <a:pt x="111783" y="153830"/>
                    <a:pt x="111783" y="151779"/>
                  </a:cubicBezTo>
                  <a:cubicBezTo>
                    <a:pt x="111783" y="149728"/>
                    <a:pt x="111100" y="147677"/>
                    <a:pt x="109390" y="145967"/>
                  </a:cubicBezTo>
                  <a:cubicBezTo>
                    <a:pt x="108023" y="144600"/>
                    <a:pt x="105972" y="143916"/>
                    <a:pt x="103921" y="143916"/>
                  </a:cubicBezTo>
                  <a:lnTo>
                    <a:pt x="87854" y="143916"/>
                  </a:lnTo>
                  <a:lnTo>
                    <a:pt x="87854" y="111783"/>
                  </a:lnTo>
                  <a:lnTo>
                    <a:pt x="135712" y="111783"/>
                  </a:lnTo>
                  <a:cubicBezTo>
                    <a:pt x="137080" y="111783"/>
                    <a:pt x="138105" y="111441"/>
                    <a:pt x="139131" y="111099"/>
                  </a:cubicBezTo>
                  <a:cubicBezTo>
                    <a:pt x="140156" y="110416"/>
                    <a:pt x="141182" y="109732"/>
                    <a:pt x="141866" y="108706"/>
                  </a:cubicBezTo>
                  <a:lnTo>
                    <a:pt x="157932" y="88880"/>
                  </a:lnTo>
                  <a:cubicBezTo>
                    <a:pt x="158958" y="87512"/>
                    <a:pt x="159641" y="85803"/>
                    <a:pt x="159641" y="84094"/>
                  </a:cubicBezTo>
                  <a:cubicBezTo>
                    <a:pt x="159641" y="82043"/>
                    <a:pt x="158958" y="80333"/>
                    <a:pt x="157932" y="78966"/>
                  </a:cubicBezTo>
                  <a:lnTo>
                    <a:pt x="141866" y="59139"/>
                  </a:lnTo>
                  <a:cubicBezTo>
                    <a:pt x="141182" y="58114"/>
                    <a:pt x="140156" y="57430"/>
                    <a:pt x="139131" y="56746"/>
                  </a:cubicBezTo>
                  <a:cubicBezTo>
                    <a:pt x="138105" y="56404"/>
                    <a:pt x="137080" y="56063"/>
                    <a:pt x="135712" y="56063"/>
                  </a:cubicBezTo>
                  <a:lnTo>
                    <a:pt x="87854" y="56063"/>
                  </a:lnTo>
                  <a:lnTo>
                    <a:pt x="87854" y="8204"/>
                  </a:lnTo>
                  <a:cubicBezTo>
                    <a:pt x="87854" y="5812"/>
                    <a:pt x="87171" y="4102"/>
                    <a:pt x="85461" y="2393"/>
                  </a:cubicBezTo>
                  <a:cubicBezTo>
                    <a:pt x="84094" y="1026"/>
                    <a:pt x="82043" y="0"/>
                    <a:pt x="79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22" name="Google Shape;122;p15"/>
          <p:cNvSpPr txBox="1"/>
          <p:nvPr/>
        </p:nvSpPr>
        <p:spPr>
          <a:xfrm>
            <a:off x="546900" y="486775"/>
            <a:ext cx="62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 GlobalMente nos tomamos muy en serio nuestro trabajo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32525" y="336300"/>
            <a:ext cx="50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11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 U N D A D O R A S</a:t>
            </a:r>
            <a:endParaRPr sz="111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023578" y="4257701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32525" y="520425"/>
            <a:ext cx="62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4866FE5-1908-764A-92AB-93BA3FBF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068366"/>
              </p:ext>
            </p:extLst>
          </p:nvPr>
        </p:nvGraphicFramePr>
        <p:xfrm>
          <a:off x="754912" y="539750"/>
          <a:ext cx="7049385" cy="418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693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32525" y="336300"/>
            <a:ext cx="50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11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 Q U I P O  D E   T R A B A J O  </a:t>
            </a:r>
            <a:endParaRPr sz="111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023578" y="4257701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32525" y="520425"/>
            <a:ext cx="62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4866FE5-1908-764A-92AB-93BA3FBF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372209"/>
              </p:ext>
            </p:extLst>
          </p:nvPr>
        </p:nvGraphicFramePr>
        <p:xfrm>
          <a:off x="754912" y="539750"/>
          <a:ext cx="7049385" cy="418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977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32525" y="336300"/>
            <a:ext cx="50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11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 Q U I P O  D E   T R A B A J O </a:t>
            </a:r>
            <a:endParaRPr sz="111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023578" y="4257701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32525" y="520425"/>
            <a:ext cx="62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4866FE5-1908-764A-92AB-93BA3FBF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049905"/>
              </p:ext>
            </p:extLst>
          </p:nvPr>
        </p:nvGraphicFramePr>
        <p:xfrm>
          <a:off x="754912" y="539750"/>
          <a:ext cx="7049385" cy="418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70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32525" y="336300"/>
            <a:ext cx="50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11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 Q U I P O  D E   T R A B A J O </a:t>
            </a:r>
            <a:endParaRPr sz="111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023578" y="4257701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632525" y="520425"/>
            <a:ext cx="62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4866FE5-1908-764A-92AB-93BA3FBF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076269"/>
              </p:ext>
            </p:extLst>
          </p:nvPr>
        </p:nvGraphicFramePr>
        <p:xfrm>
          <a:off x="754912" y="754912"/>
          <a:ext cx="7049385" cy="396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060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8023578" y="4257701"/>
            <a:ext cx="473986" cy="464343"/>
          </a:xfrm>
          <a:custGeom>
            <a:avLst/>
            <a:gdLst/>
            <a:ahLst/>
            <a:cxnLst/>
            <a:rect l="l" t="t" r="r" b="b"/>
            <a:pathLst>
              <a:path w="59696" h="55610" extrusionOk="0">
                <a:moveTo>
                  <a:pt x="54340" y="2209"/>
                </a:moveTo>
                <a:cubicBezTo>
                  <a:pt x="54874" y="2209"/>
                  <a:pt x="55446" y="2368"/>
                  <a:pt x="55959" y="2588"/>
                </a:cubicBezTo>
                <a:cubicBezTo>
                  <a:pt x="56670" y="2944"/>
                  <a:pt x="57471" y="3744"/>
                  <a:pt x="57382" y="4634"/>
                </a:cubicBezTo>
                <a:cubicBezTo>
                  <a:pt x="57382" y="5168"/>
                  <a:pt x="57026" y="5791"/>
                  <a:pt x="56315" y="6591"/>
                </a:cubicBezTo>
                <a:cubicBezTo>
                  <a:pt x="54001" y="9082"/>
                  <a:pt x="47418" y="11484"/>
                  <a:pt x="36743" y="13530"/>
                </a:cubicBezTo>
                <a:cubicBezTo>
                  <a:pt x="41547" y="6947"/>
                  <a:pt x="46884" y="3122"/>
                  <a:pt x="52578" y="2321"/>
                </a:cubicBezTo>
                <a:cubicBezTo>
                  <a:pt x="53023" y="2232"/>
                  <a:pt x="53468" y="2232"/>
                  <a:pt x="54001" y="2232"/>
                </a:cubicBezTo>
                <a:cubicBezTo>
                  <a:pt x="54112" y="2216"/>
                  <a:pt x="54225" y="2209"/>
                  <a:pt x="54340" y="2209"/>
                </a:cubicBezTo>
                <a:close/>
                <a:moveTo>
                  <a:pt x="54078" y="1"/>
                </a:moveTo>
                <a:cubicBezTo>
                  <a:pt x="53501" y="1"/>
                  <a:pt x="52884" y="60"/>
                  <a:pt x="52222" y="186"/>
                </a:cubicBezTo>
                <a:cubicBezTo>
                  <a:pt x="45461" y="1165"/>
                  <a:pt x="39145" y="5880"/>
                  <a:pt x="33629" y="14153"/>
                </a:cubicBezTo>
                <a:cubicBezTo>
                  <a:pt x="32917" y="14242"/>
                  <a:pt x="32116" y="14420"/>
                  <a:pt x="31405" y="14509"/>
                </a:cubicBezTo>
                <a:cubicBezTo>
                  <a:pt x="30693" y="14598"/>
                  <a:pt x="30159" y="14687"/>
                  <a:pt x="29892" y="14776"/>
                </a:cubicBezTo>
                <a:cubicBezTo>
                  <a:pt x="28914" y="14954"/>
                  <a:pt x="27935" y="15132"/>
                  <a:pt x="26868" y="15310"/>
                </a:cubicBezTo>
                <a:lnTo>
                  <a:pt x="24910" y="15666"/>
                </a:lnTo>
                <a:cubicBezTo>
                  <a:pt x="21278" y="16303"/>
                  <a:pt x="13904" y="17488"/>
                  <a:pt x="8704" y="17488"/>
                </a:cubicBezTo>
                <a:cubicBezTo>
                  <a:pt x="6644" y="17488"/>
                  <a:pt x="4925" y="17302"/>
                  <a:pt x="3915" y="16822"/>
                </a:cubicBezTo>
                <a:cubicBezTo>
                  <a:pt x="2937" y="16377"/>
                  <a:pt x="2314" y="15843"/>
                  <a:pt x="2225" y="15310"/>
                </a:cubicBezTo>
                <a:cubicBezTo>
                  <a:pt x="2136" y="15043"/>
                  <a:pt x="2136" y="14865"/>
                  <a:pt x="2136" y="14598"/>
                </a:cubicBezTo>
                <a:cubicBezTo>
                  <a:pt x="2225" y="14420"/>
                  <a:pt x="2314" y="14153"/>
                  <a:pt x="2403" y="13975"/>
                </a:cubicBezTo>
                <a:cubicBezTo>
                  <a:pt x="3559" y="12285"/>
                  <a:pt x="7118" y="11128"/>
                  <a:pt x="9164" y="10684"/>
                </a:cubicBezTo>
                <a:cubicBezTo>
                  <a:pt x="10525" y="10404"/>
                  <a:pt x="11914" y="10262"/>
                  <a:pt x="13265" y="10262"/>
                </a:cubicBezTo>
                <a:cubicBezTo>
                  <a:pt x="15358" y="10262"/>
                  <a:pt x="17363" y="10604"/>
                  <a:pt x="19039" y="11306"/>
                </a:cubicBezTo>
                <a:cubicBezTo>
                  <a:pt x="20729" y="12018"/>
                  <a:pt x="22242" y="12997"/>
                  <a:pt x="23487" y="14331"/>
                </a:cubicBezTo>
                <a:lnTo>
                  <a:pt x="23487" y="14420"/>
                </a:lnTo>
                <a:lnTo>
                  <a:pt x="25978" y="13975"/>
                </a:lnTo>
                <a:lnTo>
                  <a:pt x="25800" y="13797"/>
                </a:lnTo>
                <a:cubicBezTo>
                  <a:pt x="24199" y="11840"/>
                  <a:pt x="22153" y="10239"/>
                  <a:pt x="19840" y="9260"/>
                </a:cubicBezTo>
                <a:cubicBezTo>
                  <a:pt x="17857" y="8489"/>
                  <a:pt x="15602" y="8093"/>
                  <a:pt x="13222" y="8093"/>
                </a:cubicBezTo>
                <a:cubicBezTo>
                  <a:pt x="11757" y="8093"/>
                  <a:pt x="10245" y="8243"/>
                  <a:pt x="8719" y="8548"/>
                </a:cubicBezTo>
                <a:cubicBezTo>
                  <a:pt x="7207" y="8904"/>
                  <a:pt x="2403" y="10061"/>
                  <a:pt x="623" y="12819"/>
                </a:cubicBezTo>
                <a:cubicBezTo>
                  <a:pt x="357" y="13264"/>
                  <a:pt x="179" y="13708"/>
                  <a:pt x="90" y="14242"/>
                </a:cubicBezTo>
                <a:cubicBezTo>
                  <a:pt x="1" y="14776"/>
                  <a:pt x="1" y="15310"/>
                  <a:pt x="90" y="15754"/>
                </a:cubicBezTo>
                <a:cubicBezTo>
                  <a:pt x="357" y="17089"/>
                  <a:pt x="1335" y="18068"/>
                  <a:pt x="3114" y="18868"/>
                </a:cubicBezTo>
                <a:cubicBezTo>
                  <a:pt x="4333" y="19410"/>
                  <a:pt x="6303" y="19622"/>
                  <a:pt x="8648" y="19622"/>
                </a:cubicBezTo>
                <a:cubicBezTo>
                  <a:pt x="14007" y="19622"/>
                  <a:pt x="21329" y="18516"/>
                  <a:pt x="26156" y="17712"/>
                </a:cubicBezTo>
                <a:cubicBezTo>
                  <a:pt x="27401" y="17445"/>
                  <a:pt x="27846" y="17356"/>
                  <a:pt x="28024" y="17267"/>
                </a:cubicBezTo>
                <a:lnTo>
                  <a:pt x="30337" y="16822"/>
                </a:lnTo>
                <a:cubicBezTo>
                  <a:pt x="30515" y="16822"/>
                  <a:pt x="31049" y="16733"/>
                  <a:pt x="31672" y="16644"/>
                </a:cubicBezTo>
                <a:lnTo>
                  <a:pt x="32116" y="16555"/>
                </a:lnTo>
                <a:lnTo>
                  <a:pt x="32116" y="16555"/>
                </a:lnTo>
                <a:cubicBezTo>
                  <a:pt x="30782" y="18690"/>
                  <a:pt x="29626" y="20825"/>
                  <a:pt x="28647" y="22960"/>
                </a:cubicBezTo>
                <a:cubicBezTo>
                  <a:pt x="27490" y="25451"/>
                  <a:pt x="26423" y="28031"/>
                  <a:pt x="25533" y="30700"/>
                </a:cubicBezTo>
                <a:cubicBezTo>
                  <a:pt x="24199" y="34704"/>
                  <a:pt x="22508" y="40753"/>
                  <a:pt x="22864" y="46447"/>
                </a:cubicBezTo>
                <a:cubicBezTo>
                  <a:pt x="22864" y="47692"/>
                  <a:pt x="23131" y="48938"/>
                  <a:pt x="23398" y="50183"/>
                </a:cubicBezTo>
                <a:cubicBezTo>
                  <a:pt x="23932" y="52229"/>
                  <a:pt x="25711" y="55610"/>
                  <a:pt x="28647" y="55610"/>
                </a:cubicBezTo>
                <a:lnTo>
                  <a:pt x="28914" y="55610"/>
                </a:lnTo>
                <a:cubicBezTo>
                  <a:pt x="32739" y="55343"/>
                  <a:pt x="33985" y="50361"/>
                  <a:pt x="34341" y="48315"/>
                </a:cubicBezTo>
                <a:cubicBezTo>
                  <a:pt x="35230" y="42977"/>
                  <a:pt x="34519" y="37728"/>
                  <a:pt x="33629" y="33280"/>
                </a:cubicBezTo>
                <a:cubicBezTo>
                  <a:pt x="33184" y="30700"/>
                  <a:pt x="32561" y="28120"/>
                  <a:pt x="31761" y="25540"/>
                </a:cubicBezTo>
                <a:lnTo>
                  <a:pt x="31672" y="25096"/>
                </a:lnTo>
                <a:lnTo>
                  <a:pt x="31494" y="25540"/>
                </a:lnTo>
                <a:lnTo>
                  <a:pt x="30337" y="28209"/>
                </a:lnTo>
                <a:lnTo>
                  <a:pt x="30337" y="28298"/>
                </a:lnTo>
                <a:cubicBezTo>
                  <a:pt x="30782" y="30078"/>
                  <a:pt x="31138" y="31857"/>
                  <a:pt x="31494" y="33725"/>
                </a:cubicBezTo>
                <a:cubicBezTo>
                  <a:pt x="32294" y="37995"/>
                  <a:pt x="33006" y="42977"/>
                  <a:pt x="32116" y="47959"/>
                </a:cubicBezTo>
                <a:cubicBezTo>
                  <a:pt x="31939" y="49205"/>
                  <a:pt x="31049" y="53297"/>
                  <a:pt x="28736" y="53475"/>
                </a:cubicBezTo>
                <a:cubicBezTo>
                  <a:pt x="28707" y="53476"/>
                  <a:pt x="28678" y="53477"/>
                  <a:pt x="28649" y="53477"/>
                </a:cubicBezTo>
                <a:cubicBezTo>
                  <a:pt x="27090" y="53477"/>
                  <a:pt x="25881" y="51134"/>
                  <a:pt x="25444" y="49649"/>
                </a:cubicBezTo>
                <a:cubicBezTo>
                  <a:pt x="25177" y="48582"/>
                  <a:pt x="24999" y="47514"/>
                  <a:pt x="24999" y="46358"/>
                </a:cubicBezTo>
                <a:cubicBezTo>
                  <a:pt x="24733" y="43155"/>
                  <a:pt x="25266" y="39597"/>
                  <a:pt x="26423" y="35237"/>
                </a:cubicBezTo>
                <a:cubicBezTo>
                  <a:pt x="27312" y="31768"/>
                  <a:pt x="28558" y="28387"/>
                  <a:pt x="30070" y="25096"/>
                </a:cubicBezTo>
                <a:cubicBezTo>
                  <a:pt x="31227" y="22427"/>
                  <a:pt x="32561" y="19936"/>
                  <a:pt x="34074" y="17445"/>
                </a:cubicBezTo>
                <a:cubicBezTo>
                  <a:pt x="34341" y="17000"/>
                  <a:pt x="34696" y="16555"/>
                  <a:pt x="34963" y="16110"/>
                </a:cubicBezTo>
                <a:cubicBezTo>
                  <a:pt x="47507" y="13797"/>
                  <a:pt x="54980" y="11128"/>
                  <a:pt x="57916" y="8015"/>
                </a:cubicBezTo>
                <a:cubicBezTo>
                  <a:pt x="58628" y="7303"/>
                  <a:pt x="59428" y="6235"/>
                  <a:pt x="59517" y="4812"/>
                </a:cubicBezTo>
                <a:cubicBezTo>
                  <a:pt x="59695" y="3122"/>
                  <a:pt x="58539" y="1342"/>
                  <a:pt x="56848" y="542"/>
                </a:cubicBezTo>
                <a:cubicBezTo>
                  <a:pt x="56044" y="197"/>
                  <a:pt x="55128" y="1"/>
                  <a:pt x="5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537012" y="1529792"/>
            <a:ext cx="3600089" cy="1876797"/>
          </a:xfrm>
          <a:prstGeom prst="roundRect">
            <a:avLst>
              <a:gd name="adj" fmla="val 9428"/>
            </a:avLst>
          </a:prstGeom>
          <a:solidFill>
            <a:srgbClr val="FFFFFF"/>
          </a:solidFill>
          <a:ln>
            <a:noFill/>
          </a:ln>
          <a:effectLst>
            <a:outerShdw blurRad="71438" dist="38100" dir="5400000" algn="bl" rotWithShape="0">
              <a:srgbClr val="20124D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818504" y="2214754"/>
            <a:ext cx="3037104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Calle 18C Sur # 43a 200 Sao Paulo Plaza, consultorio 921.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900" dirty="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Cl. 23 Sur # 42B 60 Edificio </a:t>
            </a:r>
            <a:r>
              <a:rPr lang="es-ES" sz="900" dirty="0" err="1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O´Clock</a:t>
            </a:r>
            <a:r>
              <a:rPr lang="es-ES" sz="9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 consultorio 505.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900" dirty="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dirty="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Calle 2 Sur # 46 108 Torre Médica Salud Vegas consultorio 1212. </a:t>
            </a:r>
          </a:p>
        </p:txBody>
      </p:sp>
      <p:sp>
        <p:nvSpPr>
          <p:cNvPr id="139" name="Google Shape;139;p16"/>
          <p:cNvSpPr txBox="1"/>
          <p:nvPr/>
        </p:nvSpPr>
        <p:spPr>
          <a:xfrm>
            <a:off x="3220306" y="1702923"/>
            <a:ext cx="223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b="1" dirty="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 O N S U L T O R I O S</a:t>
            </a:r>
            <a:endParaRPr sz="1000" b="1"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4050406" y="1129623"/>
            <a:ext cx="573300" cy="57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3258950" y="-166825"/>
            <a:ext cx="5477400" cy="547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4299150" y="1803500"/>
            <a:ext cx="33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 N C U É N T R A N O S   E 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8" name="Google Shape;148;p17">
            <a:hlinkClick r:id="rId3"/>
          </p:cNvPr>
          <p:cNvSpPr txBox="1"/>
          <p:nvPr/>
        </p:nvSpPr>
        <p:spPr>
          <a:xfrm>
            <a:off x="4954050" y="2288375"/>
            <a:ext cx="20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@globalmentepsicólogos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34334" y="2288351"/>
            <a:ext cx="2107258" cy="369282"/>
            <a:chOff x="1240825" y="813300"/>
            <a:chExt cx="3496943" cy="612916"/>
          </a:xfrm>
        </p:grpSpPr>
        <p:sp>
          <p:nvSpPr>
            <p:cNvPr id="150" name="Google Shape;150;p17"/>
            <p:cNvSpPr/>
            <p:nvPr/>
          </p:nvSpPr>
          <p:spPr>
            <a:xfrm>
              <a:off x="1240825" y="813300"/>
              <a:ext cx="658836" cy="612916"/>
            </a:xfrm>
            <a:custGeom>
              <a:avLst/>
              <a:gdLst/>
              <a:ahLst/>
              <a:cxnLst/>
              <a:rect l="l" t="t" r="r" b="b"/>
              <a:pathLst>
                <a:path w="43545" h="40510" extrusionOk="0">
                  <a:moveTo>
                    <a:pt x="24555" y="24259"/>
                  </a:moveTo>
                  <a:lnTo>
                    <a:pt x="24681" y="24238"/>
                  </a:lnTo>
                  <a:lnTo>
                    <a:pt x="24681" y="24238"/>
                  </a:lnTo>
                  <a:cubicBezTo>
                    <a:pt x="25271" y="27463"/>
                    <a:pt x="25819" y="31299"/>
                    <a:pt x="25166" y="35114"/>
                  </a:cubicBezTo>
                  <a:lnTo>
                    <a:pt x="25166" y="35114"/>
                  </a:lnTo>
                  <a:cubicBezTo>
                    <a:pt x="25018" y="35893"/>
                    <a:pt x="24723" y="37179"/>
                    <a:pt x="24133" y="38296"/>
                  </a:cubicBezTo>
                  <a:cubicBezTo>
                    <a:pt x="23522" y="39413"/>
                    <a:pt x="22573" y="40404"/>
                    <a:pt x="21140" y="40509"/>
                  </a:cubicBezTo>
                  <a:lnTo>
                    <a:pt x="21140" y="40509"/>
                  </a:lnTo>
                  <a:lnTo>
                    <a:pt x="20908" y="40509"/>
                  </a:lnTo>
                  <a:cubicBezTo>
                    <a:pt x="19791" y="40509"/>
                    <a:pt x="18927" y="39877"/>
                    <a:pt x="18274" y="39055"/>
                  </a:cubicBezTo>
                  <a:cubicBezTo>
                    <a:pt x="17621" y="38233"/>
                    <a:pt x="17199" y="37242"/>
                    <a:pt x="17009" y="36484"/>
                  </a:cubicBezTo>
                  <a:lnTo>
                    <a:pt x="17009" y="36484"/>
                  </a:lnTo>
                  <a:cubicBezTo>
                    <a:pt x="16778" y="35619"/>
                    <a:pt x="16630" y="34713"/>
                    <a:pt x="16588" y="33807"/>
                  </a:cubicBezTo>
                  <a:cubicBezTo>
                    <a:pt x="16335" y="29613"/>
                    <a:pt x="17578" y="25250"/>
                    <a:pt x="18548" y="22363"/>
                  </a:cubicBezTo>
                  <a:lnTo>
                    <a:pt x="18548" y="22363"/>
                  </a:lnTo>
                  <a:cubicBezTo>
                    <a:pt x="19180" y="20445"/>
                    <a:pt x="19939" y="18569"/>
                    <a:pt x="20803" y="16735"/>
                  </a:cubicBezTo>
                  <a:cubicBezTo>
                    <a:pt x="21499" y="15260"/>
                    <a:pt x="22300" y="13785"/>
                    <a:pt x="23164" y="12330"/>
                  </a:cubicBezTo>
                  <a:lnTo>
                    <a:pt x="23121" y="12351"/>
                  </a:lnTo>
                  <a:cubicBezTo>
                    <a:pt x="23079" y="12351"/>
                    <a:pt x="23037" y="12351"/>
                    <a:pt x="22995" y="12372"/>
                  </a:cubicBezTo>
                  <a:cubicBezTo>
                    <a:pt x="22974" y="12372"/>
                    <a:pt x="22932" y="12372"/>
                    <a:pt x="22911" y="12372"/>
                  </a:cubicBezTo>
                  <a:cubicBezTo>
                    <a:pt x="22552" y="12436"/>
                    <a:pt x="22300" y="12478"/>
                    <a:pt x="22152" y="12520"/>
                  </a:cubicBezTo>
                  <a:lnTo>
                    <a:pt x="22131" y="12520"/>
                  </a:lnTo>
                  <a:lnTo>
                    <a:pt x="20508" y="12836"/>
                  </a:lnTo>
                  <a:cubicBezTo>
                    <a:pt x="20445" y="12857"/>
                    <a:pt x="20318" y="12899"/>
                    <a:pt x="20108" y="12920"/>
                  </a:cubicBezTo>
                  <a:cubicBezTo>
                    <a:pt x="19897" y="12963"/>
                    <a:pt x="19623" y="13026"/>
                    <a:pt x="19201" y="13089"/>
                  </a:cubicBezTo>
                  <a:lnTo>
                    <a:pt x="19117" y="13110"/>
                  </a:lnTo>
                  <a:cubicBezTo>
                    <a:pt x="16630" y="13553"/>
                    <a:pt x="13174" y="14101"/>
                    <a:pt x="9991" y="14354"/>
                  </a:cubicBezTo>
                  <a:cubicBezTo>
                    <a:pt x="8389" y="14501"/>
                    <a:pt x="6851" y="14564"/>
                    <a:pt x="5544" y="14501"/>
                  </a:cubicBezTo>
                  <a:cubicBezTo>
                    <a:pt x="4216" y="14438"/>
                    <a:pt x="3099" y="14269"/>
                    <a:pt x="2340" y="13932"/>
                  </a:cubicBezTo>
                  <a:cubicBezTo>
                    <a:pt x="1076" y="13363"/>
                    <a:pt x="338" y="12625"/>
                    <a:pt x="106" y="11656"/>
                  </a:cubicBezTo>
                  <a:cubicBezTo>
                    <a:pt x="22" y="11277"/>
                    <a:pt x="1" y="10876"/>
                    <a:pt x="85" y="10497"/>
                  </a:cubicBezTo>
                  <a:cubicBezTo>
                    <a:pt x="149" y="10096"/>
                    <a:pt x="296" y="9738"/>
                    <a:pt x="507" y="9401"/>
                  </a:cubicBezTo>
                  <a:cubicBezTo>
                    <a:pt x="1160" y="8389"/>
                    <a:pt x="2404" y="7651"/>
                    <a:pt x="3563" y="7167"/>
                  </a:cubicBezTo>
                  <a:cubicBezTo>
                    <a:pt x="4743" y="6661"/>
                    <a:pt x="5902" y="6387"/>
                    <a:pt x="6429" y="6281"/>
                  </a:cubicBezTo>
                  <a:lnTo>
                    <a:pt x="6429" y="6281"/>
                  </a:lnTo>
                  <a:cubicBezTo>
                    <a:pt x="9359" y="5691"/>
                    <a:pt x="12246" y="5860"/>
                    <a:pt x="14607" y="6808"/>
                  </a:cubicBezTo>
                  <a:lnTo>
                    <a:pt x="14607" y="6808"/>
                  </a:lnTo>
                  <a:lnTo>
                    <a:pt x="14607" y="6808"/>
                  </a:lnTo>
                  <a:cubicBezTo>
                    <a:pt x="16314" y="7525"/>
                    <a:pt x="17810" y="8642"/>
                    <a:pt x="18969" y="10075"/>
                  </a:cubicBezTo>
                  <a:lnTo>
                    <a:pt x="19243" y="10391"/>
                  </a:lnTo>
                  <a:lnTo>
                    <a:pt x="17157" y="10771"/>
                  </a:lnTo>
                  <a:lnTo>
                    <a:pt x="17073" y="10686"/>
                  </a:lnTo>
                  <a:cubicBezTo>
                    <a:pt x="16187" y="9738"/>
                    <a:pt x="15113" y="8979"/>
                    <a:pt x="13932" y="8494"/>
                  </a:cubicBezTo>
                  <a:cubicBezTo>
                    <a:pt x="11930" y="7694"/>
                    <a:pt x="9338" y="7525"/>
                    <a:pt x="6809" y="8052"/>
                  </a:cubicBezTo>
                  <a:cubicBezTo>
                    <a:pt x="6092" y="8199"/>
                    <a:pt x="5080" y="8494"/>
                    <a:pt x="4174" y="8895"/>
                  </a:cubicBezTo>
                  <a:cubicBezTo>
                    <a:pt x="3226" y="9274"/>
                    <a:pt x="2404" y="9801"/>
                    <a:pt x="2045" y="10370"/>
                  </a:cubicBezTo>
                  <a:lnTo>
                    <a:pt x="2045" y="10370"/>
                  </a:lnTo>
                  <a:lnTo>
                    <a:pt x="2045" y="10391"/>
                  </a:lnTo>
                  <a:cubicBezTo>
                    <a:pt x="1961" y="10497"/>
                    <a:pt x="1898" y="10644"/>
                    <a:pt x="1877" y="10792"/>
                  </a:cubicBezTo>
                  <a:cubicBezTo>
                    <a:pt x="1835" y="10939"/>
                    <a:pt x="1835" y="11087"/>
                    <a:pt x="1877" y="11234"/>
                  </a:cubicBezTo>
                  <a:lnTo>
                    <a:pt x="1877" y="11234"/>
                  </a:lnTo>
                  <a:lnTo>
                    <a:pt x="1877" y="11234"/>
                  </a:lnTo>
                  <a:cubicBezTo>
                    <a:pt x="1919" y="11403"/>
                    <a:pt x="2024" y="11572"/>
                    <a:pt x="2235" y="11761"/>
                  </a:cubicBezTo>
                  <a:cubicBezTo>
                    <a:pt x="2425" y="11930"/>
                    <a:pt x="2720" y="12098"/>
                    <a:pt x="3078" y="12267"/>
                  </a:cubicBezTo>
                  <a:lnTo>
                    <a:pt x="3078" y="12267"/>
                  </a:lnTo>
                  <a:cubicBezTo>
                    <a:pt x="3710" y="12562"/>
                    <a:pt x="4722" y="12689"/>
                    <a:pt x="5966" y="12710"/>
                  </a:cubicBezTo>
                  <a:cubicBezTo>
                    <a:pt x="7209" y="12752"/>
                    <a:pt x="8684" y="12668"/>
                    <a:pt x="10181" y="12520"/>
                  </a:cubicBezTo>
                  <a:cubicBezTo>
                    <a:pt x="13195" y="12246"/>
                    <a:pt x="16335" y="11761"/>
                    <a:pt x="18190" y="11424"/>
                  </a:cubicBezTo>
                  <a:lnTo>
                    <a:pt x="18190" y="11424"/>
                  </a:lnTo>
                  <a:lnTo>
                    <a:pt x="19644" y="11171"/>
                  </a:lnTo>
                  <a:lnTo>
                    <a:pt x="19644" y="11171"/>
                  </a:lnTo>
                  <a:cubicBezTo>
                    <a:pt x="20382" y="11045"/>
                    <a:pt x="21077" y="10897"/>
                    <a:pt x="21794" y="10771"/>
                  </a:cubicBezTo>
                  <a:lnTo>
                    <a:pt x="21794" y="10771"/>
                  </a:lnTo>
                  <a:lnTo>
                    <a:pt x="21794" y="10771"/>
                  </a:lnTo>
                  <a:cubicBezTo>
                    <a:pt x="21983" y="10729"/>
                    <a:pt x="22363" y="10665"/>
                    <a:pt x="22869" y="10581"/>
                  </a:cubicBezTo>
                  <a:lnTo>
                    <a:pt x="22869" y="10581"/>
                  </a:lnTo>
                  <a:lnTo>
                    <a:pt x="22869" y="10581"/>
                  </a:lnTo>
                  <a:cubicBezTo>
                    <a:pt x="23395" y="10497"/>
                    <a:pt x="23943" y="10391"/>
                    <a:pt x="24470" y="10307"/>
                  </a:cubicBezTo>
                  <a:cubicBezTo>
                    <a:pt x="28475" y="4342"/>
                    <a:pt x="33027" y="928"/>
                    <a:pt x="37980" y="190"/>
                  </a:cubicBezTo>
                  <a:cubicBezTo>
                    <a:pt x="39350" y="1"/>
                    <a:pt x="40446" y="85"/>
                    <a:pt x="41373" y="507"/>
                  </a:cubicBezTo>
                  <a:cubicBezTo>
                    <a:pt x="42680" y="1097"/>
                    <a:pt x="43544" y="2403"/>
                    <a:pt x="43439" y="3668"/>
                  </a:cubicBezTo>
                  <a:cubicBezTo>
                    <a:pt x="43376" y="4743"/>
                    <a:pt x="42701" y="5565"/>
                    <a:pt x="42238" y="6071"/>
                  </a:cubicBezTo>
                  <a:cubicBezTo>
                    <a:pt x="41163" y="7251"/>
                    <a:pt x="39245" y="8305"/>
                    <a:pt x="36463" y="9274"/>
                  </a:cubicBezTo>
                  <a:cubicBezTo>
                    <a:pt x="33702" y="10244"/>
                    <a:pt x="30077" y="11129"/>
                    <a:pt x="25566" y="11951"/>
                  </a:cubicBezTo>
                  <a:cubicBezTo>
                    <a:pt x="25356" y="12246"/>
                    <a:pt x="25166" y="12562"/>
                    <a:pt x="24976" y="12878"/>
                  </a:cubicBezTo>
                  <a:lnTo>
                    <a:pt x="24976" y="12878"/>
                  </a:lnTo>
                  <a:cubicBezTo>
                    <a:pt x="23880" y="14649"/>
                    <a:pt x="22911" y="16482"/>
                    <a:pt x="22047" y="18358"/>
                  </a:cubicBezTo>
                  <a:cubicBezTo>
                    <a:pt x="20972" y="20740"/>
                    <a:pt x="20087" y="23206"/>
                    <a:pt x="19412" y="25735"/>
                  </a:cubicBezTo>
                  <a:cubicBezTo>
                    <a:pt x="18569" y="28833"/>
                    <a:pt x="18232" y="31383"/>
                    <a:pt x="18379" y="33723"/>
                  </a:cubicBezTo>
                  <a:lnTo>
                    <a:pt x="18379" y="33723"/>
                  </a:lnTo>
                  <a:cubicBezTo>
                    <a:pt x="18422" y="34502"/>
                    <a:pt x="18548" y="35282"/>
                    <a:pt x="18738" y="36020"/>
                  </a:cubicBezTo>
                  <a:cubicBezTo>
                    <a:pt x="18885" y="36568"/>
                    <a:pt x="19201" y="37263"/>
                    <a:pt x="19602" y="37811"/>
                  </a:cubicBezTo>
                  <a:cubicBezTo>
                    <a:pt x="20002" y="38380"/>
                    <a:pt x="20487" y="38739"/>
                    <a:pt x="20993" y="38697"/>
                  </a:cubicBezTo>
                  <a:cubicBezTo>
                    <a:pt x="21372" y="38675"/>
                    <a:pt x="21709" y="38486"/>
                    <a:pt x="21983" y="38191"/>
                  </a:cubicBezTo>
                  <a:cubicBezTo>
                    <a:pt x="22257" y="37896"/>
                    <a:pt x="22510" y="37495"/>
                    <a:pt x="22700" y="37074"/>
                  </a:cubicBezTo>
                  <a:cubicBezTo>
                    <a:pt x="23079" y="36231"/>
                    <a:pt x="23269" y="35261"/>
                    <a:pt x="23332" y="34819"/>
                  </a:cubicBezTo>
                  <a:lnTo>
                    <a:pt x="23332" y="34819"/>
                  </a:lnTo>
                  <a:cubicBezTo>
                    <a:pt x="23943" y="31278"/>
                    <a:pt x="23438" y="27653"/>
                    <a:pt x="22869" y="24576"/>
                  </a:cubicBezTo>
                  <a:cubicBezTo>
                    <a:pt x="22616" y="23227"/>
                    <a:pt x="22342" y="21962"/>
                    <a:pt x="22004" y="20719"/>
                  </a:cubicBezTo>
                  <a:lnTo>
                    <a:pt x="22004" y="20698"/>
                  </a:lnTo>
                  <a:lnTo>
                    <a:pt x="22004" y="20613"/>
                  </a:lnTo>
                  <a:lnTo>
                    <a:pt x="22026" y="20550"/>
                  </a:lnTo>
                  <a:lnTo>
                    <a:pt x="22026" y="20550"/>
                  </a:lnTo>
                  <a:lnTo>
                    <a:pt x="22869" y="18611"/>
                  </a:lnTo>
                  <a:lnTo>
                    <a:pt x="22869" y="18611"/>
                  </a:lnTo>
                  <a:lnTo>
                    <a:pt x="23121" y="18000"/>
                  </a:lnTo>
                  <a:lnTo>
                    <a:pt x="23332" y="18632"/>
                  </a:lnTo>
                  <a:cubicBezTo>
                    <a:pt x="23880" y="20487"/>
                    <a:pt x="24344" y="22363"/>
                    <a:pt x="24681" y="24238"/>
                  </a:cubicBezTo>
                  <a:close/>
                  <a:moveTo>
                    <a:pt x="19180" y="12963"/>
                  </a:moveTo>
                  <a:lnTo>
                    <a:pt x="19180" y="12963"/>
                  </a:lnTo>
                  <a:lnTo>
                    <a:pt x="19180" y="12963"/>
                  </a:lnTo>
                  <a:close/>
                  <a:moveTo>
                    <a:pt x="41626" y="3563"/>
                  </a:moveTo>
                  <a:cubicBezTo>
                    <a:pt x="41605" y="3921"/>
                    <a:pt x="41394" y="4321"/>
                    <a:pt x="40910" y="4869"/>
                  </a:cubicBezTo>
                  <a:cubicBezTo>
                    <a:pt x="40067" y="5776"/>
                    <a:pt x="38465" y="6661"/>
                    <a:pt x="36083" y="7504"/>
                  </a:cubicBezTo>
                  <a:cubicBezTo>
                    <a:pt x="33786" y="8305"/>
                    <a:pt x="30772" y="9106"/>
                    <a:pt x="27042" y="9843"/>
                  </a:cubicBezTo>
                  <a:cubicBezTo>
                    <a:pt x="30498" y="5228"/>
                    <a:pt x="34271" y="2593"/>
                    <a:pt x="38254" y="2003"/>
                  </a:cubicBezTo>
                  <a:lnTo>
                    <a:pt x="38254" y="2003"/>
                  </a:lnTo>
                  <a:cubicBezTo>
                    <a:pt x="38591" y="1961"/>
                    <a:pt x="38929" y="1940"/>
                    <a:pt x="39266" y="1919"/>
                  </a:cubicBezTo>
                  <a:lnTo>
                    <a:pt x="39266" y="1919"/>
                  </a:lnTo>
                  <a:lnTo>
                    <a:pt x="39266" y="1919"/>
                  </a:lnTo>
                  <a:cubicBezTo>
                    <a:pt x="39729" y="1919"/>
                    <a:pt x="40193" y="2003"/>
                    <a:pt x="40636" y="2193"/>
                  </a:cubicBezTo>
                  <a:lnTo>
                    <a:pt x="40636" y="2193"/>
                  </a:lnTo>
                  <a:lnTo>
                    <a:pt x="40636" y="2193"/>
                  </a:lnTo>
                  <a:cubicBezTo>
                    <a:pt x="40889" y="2298"/>
                    <a:pt x="41163" y="2509"/>
                    <a:pt x="41352" y="2741"/>
                  </a:cubicBezTo>
                  <a:cubicBezTo>
                    <a:pt x="41542" y="2994"/>
                    <a:pt x="41647" y="3268"/>
                    <a:pt x="41626" y="3563"/>
                  </a:cubicBezTo>
                  <a:close/>
                </a:path>
              </a:pathLst>
            </a:custGeom>
            <a:solidFill>
              <a:srgbClr val="5D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17"/>
            <p:cNvGrpSpPr/>
            <p:nvPr/>
          </p:nvGrpSpPr>
          <p:grpSpPr>
            <a:xfrm>
              <a:off x="1912984" y="889837"/>
              <a:ext cx="2824784" cy="302326"/>
              <a:chOff x="1912984" y="889837"/>
              <a:chExt cx="2824784" cy="302326"/>
            </a:xfrm>
          </p:grpSpPr>
          <p:sp>
            <p:nvSpPr>
              <p:cNvPr id="152" name="Google Shape;152;p17"/>
              <p:cNvSpPr/>
              <p:nvPr/>
            </p:nvSpPr>
            <p:spPr>
              <a:xfrm>
                <a:off x="1912984" y="905752"/>
                <a:ext cx="314114" cy="286411"/>
              </a:xfrm>
              <a:custGeom>
                <a:avLst/>
                <a:gdLst/>
                <a:ahLst/>
                <a:cxnLst/>
                <a:rect l="l" t="t" r="r" b="b"/>
                <a:pathLst>
                  <a:path w="20761" h="18930" extrusionOk="0">
                    <a:moveTo>
                      <a:pt x="10862" y="1"/>
                    </a:moveTo>
                    <a:cubicBezTo>
                      <a:pt x="10803" y="1"/>
                      <a:pt x="10745" y="1"/>
                      <a:pt x="10686" y="2"/>
                    </a:cubicBezTo>
                    <a:cubicBezTo>
                      <a:pt x="9211" y="2"/>
                      <a:pt x="7756" y="213"/>
                      <a:pt x="6344" y="676"/>
                    </a:cubicBezTo>
                    <a:cubicBezTo>
                      <a:pt x="5101" y="1077"/>
                      <a:pt x="3963" y="1730"/>
                      <a:pt x="2972" y="2594"/>
                    </a:cubicBezTo>
                    <a:cubicBezTo>
                      <a:pt x="2045" y="3416"/>
                      <a:pt x="1286" y="4449"/>
                      <a:pt x="801" y="5608"/>
                    </a:cubicBezTo>
                    <a:cubicBezTo>
                      <a:pt x="253" y="6873"/>
                      <a:pt x="0" y="8243"/>
                      <a:pt x="22" y="9613"/>
                    </a:cubicBezTo>
                    <a:cubicBezTo>
                      <a:pt x="0" y="10961"/>
                      <a:pt x="232" y="12310"/>
                      <a:pt x="738" y="13575"/>
                    </a:cubicBezTo>
                    <a:cubicBezTo>
                      <a:pt x="1202" y="14692"/>
                      <a:pt x="1918" y="15704"/>
                      <a:pt x="2825" y="16504"/>
                    </a:cubicBezTo>
                    <a:cubicBezTo>
                      <a:pt x="3773" y="17326"/>
                      <a:pt x="4869" y="17938"/>
                      <a:pt x="6070" y="18317"/>
                    </a:cubicBezTo>
                    <a:cubicBezTo>
                      <a:pt x="7378" y="18719"/>
                      <a:pt x="8762" y="18930"/>
                      <a:pt x="10132" y="18930"/>
                    </a:cubicBezTo>
                    <a:cubicBezTo>
                      <a:pt x="10197" y="18930"/>
                      <a:pt x="10262" y="18929"/>
                      <a:pt x="10328" y="18928"/>
                    </a:cubicBezTo>
                    <a:cubicBezTo>
                      <a:pt x="12667" y="18928"/>
                      <a:pt x="14585" y="18275"/>
                      <a:pt x="16039" y="16989"/>
                    </a:cubicBezTo>
                    <a:cubicBezTo>
                      <a:pt x="17114" y="15978"/>
                      <a:pt x="17894" y="14713"/>
                      <a:pt x="18252" y="13280"/>
                    </a:cubicBezTo>
                    <a:lnTo>
                      <a:pt x="18252" y="13280"/>
                    </a:lnTo>
                    <a:cubicBezTo>
                      <a:pt x="18231" y="13596"/>
                      <a:pt x="18189" y="13912"/>
                      <a:pt x="18147" y="14228"/>
                    </a:cubicBezTo>
                    <a:cubicBezTo>
                      <a:pt x="18063" y="15029"/>
                      <a:pt x="17978" y="15788"/>
                      <a:pt x="17915" y="16547"/>
                    </a:cubicBezTo>
                    <a:cubicBezTo>
                      <a:pt x="17873" y="17326"/>
                      <a:pt x="17831" y="18001"/>
                      <a:pt x="17831" y="18591"/>
                    </a:cubicBezTo>
                    <a:lnTo>
                      <a:pt x="20760" y="18591"/>
                    </a:lnTo>
                    <a:lnTo>
                      <a:pt x="20760" y="9760"/>
                    </a:lnTo>
                    <a:lnTo>
                      <a:pt x="10812" y="9760"/>
                    </a:lnTo>
                    <a:lnTo>
                      <a:pt x="10791" y="12057"/>
                    </a:lnTo>
                    <a:lnTo>
                      <a:pt x="17093" y="12057"/>
                    </a:lnTo>
                    <a:cubicBezTo>
                      <a:pt x="16840" y="12795"/>
                      <a:pt x="16440" y="13469"/>
                      <a:pt x="15913" y="14017"/>
                    </a:cubicBezTo>
                    <a:cubicBezTo>
                      <a:pt x="15260" y="14692"/>
                      <a:pt x="14480" y="15198"/>
                      <a:pt x="13616" y="15535"/>
                    </a:cubicBezTo>
                    <a:cubicBezTo>
                      <a:pt x="12640" y="15893"/>
                      <a:pt x="11627" y="16064"/>
                      <a:pt x="10594" y="16064"/>
                    </a:cubicBezTo>
                    <a:cubicBezTo>
                      <a:pt x="10533" y="16064"/>
                      <a:pt x="10473" y="16063"/>
                      <a:pt x="10412" y="16062"/>
                    </a:cubicBezTo>
                    <a:cubicBezTo>
                      <a:pt x="8831" y="16062"/>
                      <a:pt x="7504" y="15809"/>
                      <a:pt x="6450" y="15282"/>
                    </a:cubicBezTo>
                    <a:cubicBezTo>
                      <a:pt x="5459" y="14797"/>
                      <a:pt x="4637" y="14017"/>
                      <a:pt x="4110" y="13048"/>
                    </a:cubicBezTo>
                    <a:cubicBezTo>
                      <a:pt x="3562" y="11973"/>
                      <a:pt x="3309" y="10814"/>
                      <a:pt x="3330" y="9613"/>
                    </a:cubicBezTo>
                    <a:cubicBezTo>
                      <a:pt x="3309" y="8390"/>
                      <a:pt x="3604" y="7168"/>
                      <a:pt x="4216" y="6093"/>
                    </a:cubicBezTo>
                    <a:cubicBezTo>
                      <a:pt x="4827" y="5081"/>
                      <a:pt x="5691" y="4259"/>
                      <a:pt x="6766" y="3732"/>
                    </a:cubicBezTo>
                    <a:cubicBezTo>
                      <a:pt x="7945" y="3163"/>
                      <a:pt x="9241" y="2888"/>
                      <a:pt x="10542" y="2888"/>
                    </a:cubicBezTo>
                    <a:cubicBezTo>
                      <a:pt x="10590" y="2888"/>
                      <a:pt x="10638" y="2889"/>
                      <a:pt x="10686" y="2889"/>
                    </a:cubicBezTo>
                    <a:cubicBezTo>
                      <a:pt x="10744" y="2888"/>
                      <a:pt x="10801" y="2888"/>
                      <a:pt x="10858" y="2888"/>
                    </a:cubicBezTo>
                    <a:cubicBezTo>
                      <a:pt x="11831" y="2888"/>
                      <a:pt x="12786" y="3056"/>
                      <a:pt x="13721" y="3374"/>
                    </a:cubicBezTo>
                    <a:cubicBezTo>
                      <a:pt x="14501" y="3648"/>
                      <a:pt x="15217" y="4112"/>
                      <a:pt x="15808" y="4723"/>
                    </a:cubicBezTo>
                    <a:cubicBezTo>
                      <a:pt x="16356" y="5313"/>
                      <a:pt x="16756" y="6030"/>
                      <a:pt x="16988" y="6809"/>
                    </a:cubicBezTo>
                    <a:lnTo>
                      <a:pt x="20044" y="6809"/>
                    </a:lnTo>
                    <a:cubicBezTo>
                      <a:pt x="19960" y="5503"/>
                      <a:pt x="19496" y="4238"/>
                      <a:pt x="18674" y="3205"/>
                    </a:cubicBezTo>
                    <a:cubicBezTo>
                      <a:pt x="17831" y="2152"/>
                      <a:pt x="16714" y="1351"/>
                      <a:pt x="15449" y="866"/>
                    </a:cubicBezTo>
                    <a:cubicBezTo>
                      <a:pt x="13986" y="277"/>
                      <a:pt x="12444" y="1"/>
                      <a:pt x="108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2283807" y="889837"/>
                <a:ext cx="48174" cy="297199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9643" extrusionOk="0">
                    <a:moveTo>
                      <a:pt x="1" y="0"/>
                    </a:moveTo>
                    <a:lnTo>
                      <a:pt x="1" y="19643"/>
                    </a:lnTo>
                    <a:lnTo>
                      <a:pt x="3183" y="19643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2377243" y="970171"/>
                <a:ext cx="250341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14651" extrusionOk="0">
                    <a:moveTo>
                      <a:pt x="8304" y="2573"/>
                    </a:moveTo>
                    <a:cubicBezTo>
                      <a:pt x="9189" y="2573"/>
                      <a:pt x="10054" y="2762"/>
                      <a:pt x="10833" y="3142"/>
                    </a:cubicBezTo>
                    <a:cubicBezTo>
                      <a:pt x="11571" y="3500"/>
                      <a:pt x="12182" y="4069"/>
                      <a:pt x="12625" y="4786"/>
                    </a:cubicBezTo>
                    <a:cubicBezTo>
                      <a:pt x="13089" y="5565"/>
                      <a:pt x="13320" y="6451"/>
                      <a:pt x="13299" y="7357"/>
                    </a:cubicBezTo>
                    <a:cubicBezTo>
                      <a:pt x="13320" y="8263"/>
                      <a:pt x="13089" y="9169"/>
                      <a:pt x="12604" y="9949"/>
                    </a:cubicBezTo>
                    <a:lnTo>
                      <a:pt x="12604" y="9928"/>
                    </a:lnTo>
                    <a:cubicBezTo>
                      <a:pt x="12161" y="10624"/>
                      <a:pt x="11550" y="11193"/>
                      <a:pt x="10812" y="11530"/>
                    </a:cubicBezTo>
                    <a:cubicBezTo>
                      <a:pt x="10032" y="11909"/>
                      <a:pt x="9168" y="12099"/>
                      <a:pt x="8304" y="12099"/>
                    </a:cubicBezTo>
                    <a:cubicBezTo>
                      <a:pt x="7440" y="12099"/>
                      <a:pt x="6576" y="11909"/>
                      <a:pt x="5796" y="11530"/>
                    </a:cubicBezTo>
                    <a:cubicBezTo>
                      <a:pt x="5037" y="11193"/>
                      <a:pt x="4405" y="10624"/>
                      <a:pt x="3984" y="9928"/>
                    </a:cubicBezTo>
                    <a:cubicBezTo>
                      <a:pt x="3499" y="9169"/>
                      <a:pt x="3267" y="8263"/>
                      <a:pt x="3288" y="7357"/>
                    </a:cubicBezTo>
                    <a:cubicBezTo>
                      <a:pt x="3267" y="6451"/>
                      <a:pt x="3520" y="5544"/>
                      <a:pt x="3984" y="4764"/>
                    </a:cubicBezTo>
                    <a:cubicBezTo>
                      <a:pt x="4426" y="4069"/>
                      <a:pt x="5059" y="3500"/>
                      <a:pt x="5817" y="3142"/>
                    </a:cubicBezTo>
                    <a:cubicBezTo>
                      <a:pt x="6597" y="2762"/>
                      <a:pt x="7440" y="2573"/>
                      <a:pt x="8304" y="2573"/>
                    </a:cubicBezTo>
                    <a:close/>
                    <a:moveTo>
                      <a:pt x="8159" y="0"/>
                    </a:moveTo>
                    <a:cubicBezTo>
                      <a:pt x="6753" y="0"/>
                      <a:pt x="5351" y="296"/>
                      <a:pt x="4068" y="886"/>
                    </a:cubicBezTo>
                    <a:cubicBezTo>
                      <a:pt x="2867" y="1434"/>
                      <a:pt x="1855" y="2299"/>
                      <a:pt x="1138" y="3394"/>
                    </a:cubicBezTo>
                    <a:cubicBezTo>
                      <a:pt x="380" y="4575"/>
                      <a:pt x="0" y="5966"/>
                      <a:pt x="42" y="7357"/>
                    </a:cubicBezTo>
                    <a:cubicBezTo>
                      <a:pt x="0" y="8769"/>
                      <a:pt x="380" y="10139"/>
                      <a:pt x="1138" y="11319"/>
                    </a:cubicBezTo>
                    <a:cubicBezTo>
                      <a:pt x="1855" y="12415"/>
                      <a:pt x="2867" y="13279"/>
                      <a:pt x="4068" y="13806"/>
                    </a:cubicBezTo>
                    <a:cubicBezTo>
                      <a:pt x="5348" y="14375"/>
                      <a:pt x="6746" y="14650"/>
                      <a:pt x="8149" y="14650"/>
                    </a:cubicBezTo>
                    <a:cubicBezTo>
                      <a:pt x="8201" y="14650"/>
                      <a:pt x="8252" y="14650"/>
                      <a:pt x="8304" y="14649"/>
                    </a:cubicBezTo>
                    <a:cubicBezTo>
                      <a:pt x="8355" y="14650"/>
                      <a:pt x="8407" y="14650"/>
                      <a:pt x="8458" y="14650"/>
                    </a:cubicBezTo>
                    <a:cubicBezTo>
                      <a:pt x="9841" y="14650"/>
                      <a:pt x="11239" y="14375"/>
                      <a:pt x="12519" y="13806"/>
                    </a:cubicBezTo>
                    <a:cubicBezTo>
                      <a:pt x="13700" y="13279"/>
                      <a:pt x="14711" y="12415"/>
                      <a:pt x="15428" y="11319"/>
                    </a:cubicBezTo>
                    <a:cubicBezTo>
                      <a:pt x="16166" y="10139"/>
                      <a:pt x="16545" y="8769"/>
                      <a:pt x="16482" y="7357"/>
                    </a:cubicBezTo>
                    <a:cubicBezTo>
                      <a:pt x="16524" y="5966"/>
                      <a:pt x="16166" y="4596"/>
                      <a:pt x="15428" y="3394"/>
                    </a:cubicBezTo>
                    <a:cubicBezTo>
                      <a:pt x="14711" y="2299"/>
                      <a:pt x="13700" y="1434"/>
                      <a:pt x="12519" y="886"/>
                    </a:cubicBezTo>
                    <a:cubicBezTo>
                      <a:pt x="11236" y="296"/>
                      <a:pt x="9854" y="0"/>
                      <a:pt x="8450" y="0"/>
                    </a:cubicBezTo>
                    <a:cubicBezTo>
                      <a:pt x="8401" y="0"/>
                      <a:pt x="8353" y="1"/>
                      <a:pt x="8304" y="1"/>
                    </a:cubicBezTo>
                    <a:cubicBezTo>
                      <a:pt x="8256" y="1"/>
                      <a:pt x="8207" y="0"/>
                      <a:pt x="8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2676642" y="889837"/>
                <a:ext cx="244924" cy="302055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19964" extrusionOk="0">
                    <a:moveTo>
                      <a:pt x="8039" y="7923"/>
                    </a:moveTo>
                    <a:cubicBezTo>
                      <a:pt x="8086" y="7923"/>
                      <a:pt x="8132" y="7924"/>
                      <a:pt x="8178" y="7925"/>
                    </a:cubicBezTo>
                    <a:cubicBezTo>
                      <a:pt x="9696" y="7925"/>
                      <a:pt x="10855" y="8367"/>
                      <a:pt x="11677" y="9252"/>
                    </a:cubicBezTo>
                    <a:cubicBezTo>
                      <a:pt x="12499" y="10138"/>
                      <a:pt x="12920" y="11276"/>
                      <a:pt x="12920" y="12688"/>
                    </a:cubicBezTo>
                    <a:cubicBezTo>
                      <a:pt x="12941" y="13531"/>
                      <a:pt x="12731" y="14353"/>
                      <a:pt x="12330" y="15112"/>
                    </a:cubicBezTo>
                    <a:cubicBezTo>
                      <a:pt x="11951" y="15807"/>
                      <a:pt x="11361" y="16376"/>
                      <a:pt x="10665" y="16777"/>
                    </a:cubicBezTo>
                    <a:cubicBezTo>
                      <a:pt x="9941" y="17159"/>
                      <a:pt x="9140" y="17368"/>
                      <a:pt x="8299" y="17368"/>
                    </a:cubicBezTo>
                    <a:cubicBezTo>
                      <a:pt x="8259" y="17368"/>
                      <a:pt x="8219" y="17368"/>
                      <a:pt x="8178" y="17367"/>
                    </a:cubicBezTo>
                    <a:cubicBezTo>
                      <a:pt x="8101" y="17370"/>
                      <a:pt x="8023" y="17372"/>
                      <a:pt x="7945" y="17372"/>
                    </a:cubicBezTo>
                    <a:cubicBezTo>
                      <a:pt x="7093" y="17372"/>
                      <a:pt x="6234" y="17161"/>
                      <a:pt x="5481" y="16756"/>
                    </a:cubicBezTo>
                    <a:cubicBezTo>
                      <a:pt x="4764" y="16376"/>
                      <a:pt x="4174" y="15786"/>
                      <a:pt x="3773" y="15091"/>
                    </a:cubicBezTo>
                    <a:cubicBezTo>
                      <a:pt x="3373" y="14353"/>
                      <a:pt x="3162" y="13531"/>
                      <a:pt x="3183" y="12688"/>
                    </a:cubicBezTo>
                    <a:cubicBezTo>
                      <a:pt x="3141" y="11803"/>
                      <a:pt x="3352" y="10917"/>
                      <a:pt x="3773" y="10138"/>
                    </a:cubicBezTo>
                    <a:cubicBezTo>
                      <a:pt x="4174" y="9442"/>
                      <a:pt x="4785" y="8873"/>
                      <a:pt x="5502" y="8494"/>
                    </a:cubicBezTo>
                    <a:cubicBezTo>
                      <a:pt x="6302" y="8113"/>
                      <a:pt x="7160" y="7923"/>
                      <a:pt x="8039" y="7923"/>
                    </a:cubicBezTo>
                    <a:close/>
                    <a:moveTo>
                      <a:pt x="1" y="0"/>
                    </a:moveTo>
                    <a:lnTo>
                      <a:pt x="1" y="19643"/>
                    </a:lnTo>
                    <a:lnTo>
                      <a:pt x="2951" y="19643"/>
                    </a:lnTo>
                    <a:cubicBezTo>
                      <a:pt x="3015" y="19221"/>
                      <a:pt x="3057" y="18673"/>
                      <a:pt x="3120" y="18041"/>
                    </a:cubicBezTo>
                    <a:cubicBezTo>
                      <a:pt x="3162" y="17409"/>
                      <a:pt x="3183" y="16819"/>
                      <a:pt x="3183" y="16292"/>
                    </a:cubicBezTo>
                    <a:lnTo>
                      <a:pt x="3183" y="15112"/>
                    </a:lnTo>
                    <a:cubicBezTo>
                      <a:pt x="3394" y="15955"/>
                      <a:pt x="3773" y="16756"/>
                      <a:pt x="4258" y="17472"/>
                    </a:cubicBezTo>
                    <a:cubicBezTo>
                      <a:pt x="4743" y="18231"/>
                      <a:pt x="5417" y="18842"/>
                      <a:pt x="6197" y="19264"/>
                    </a:cubicBezTo>
                    <a:cubicBezTo>
                      <a:pt x="7038" y="19713"/>
                      <a:pt x="7970" y="19964"/>
                      <a:pt x="8925" y="19964"/>
                    </a:cubicBezTo>
                    <a:cubicBezTo>
                      <a:pt x="8999" y="19964"/>
                      <a:pt x="9073" y="19962"/>
                      <a:pt x="9148" y="19959"/>
                    </a:cubicBezTo>
                    <a:cubicBezTo>
                      <a:pt x="9187" y="19960"/>
                      <a:pt x="9226" y="19960"/>
                      <a:pt x="9264" y="19960"/>
                    </a:cubicBezTo>
                    <a:cubicBezTo>
                      <a:pt x="10469" y="19960"/>
                      <a:pt x="11669" y="19644"/>
                      <a:pt x="12731" y="19032"/>
                    </a:cubicBezTo>
                    <a:cubicBezTo>
                      <a:pt x="13763" y="18421"/>
                      <a:pt x="14628" y="17514"/>
                      <a:pt x="15218" y="16460"/>
                    </a:cubicBezTo>
                    <a:cubicBezTo>
                      <a:pt x="15850" y="15301"/>
                      <a:pt x="16166" y="13995"/>
                      <a:pt x="16145" y="12667"/>
                    </a:cubicBezTo>
                    <a:cubicBezTo>
                      <a:pt x="16187" y="11339"/>
                      <a:pt x="15871" y="10011"/>
                      <a:pt x="15260" y="8831"/>
                    </a:cubicBezTo>
                    <a:cubicBezTo>
                      <a:pt x="14670" y="7756"/>
                      <a:pt x="13827" y="6871"/>
                      <a:pt x="12773" y="6239"/>
                    </a:cubicBezTo>
                    <a:cubicBezTo>
                      <a:pt x="11711" y="5626"/>
                      <a:pt x="10491" y="5310"/>
                      <a:pt x="9266" y="5310"/>
                    </a:cubicBezTo>
                    <a:cubicBezTo>
                      <a:pt x="9227" y="5310"/>
                      <a:pt x="9187" y="5311"/>
                      <a:pt x="9148" y="5311"/>
                    </a:cubicBezTo>
                    <a:cubicBezTo>
                      <a:pt x="9096" y="5310"/>
                      <a:pt x="9045" y="5310"/>
                      <a:pt x="8993" y="5310"/>
                    </a:cubicBezTo>
                    <a:cubicBezTo>
                      <a:pt x="8014" y="5310"/>
                      <a:pt x="7056" y="5501"/>
                      <a:pt x="6155" y="5901"/>
                    </a:cubicBezTo>
                    <a:cubicBezTo>
                      <a:pt x="5396" y="6260"/>
                      <a:pt x="4722" y="6787"/>
                      <a:pt x="4216" y="7482"/>
                    </a:cubicBezTo>
                    <a:cubicBezTo>
                      <a:pt x="3731" y="8157"/>
                      <a:pt x="3373" y="8936"/>
                      <a:pt x="3183" y="9758"/>
                    </a:cubicBezTo>
                    <a:lnTo>
                      <a:pt x="31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2951821" y="970171"/>
                <a:ext cx="245227" cy="221715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4654" extrusionOk="0">
                    <a:moveTo>
                      <a:pt x="8212" y="2613"/>
                    </a:moveTo>
                    <a:cubicBezTo>
                      <a:pt x="9091" y="2613"/>
                      <a:pt x="9948" y="2802"/>
                      <a:pt x="10749" y="3163"/>
                    </a:cubicBezTo>
                    <a:cubicBezTo>
                      <a:pt x="11466" y="3521"/>
                      <a:pt x="12077" y="4090"/>
                      <a:pt x="12456" y="4786"/>
                    </a:cubicBezTo>
                    <a:cubicBezTo>
                      <a:pt x="12878" y="5565"/>
                      <a:pt x="13068" y="6451"/>
                      <a:pt x="13047" y="7336"/>
                    </a:cubicBezTo>
                    <a:cubicBezTo>
                      <a:pt x="13068" y="8179"/>
                      <a:pt x="12857" y="9022"/>
                      <a:pt x="12456" y="9759"/>
                    </a:cubicBezTo>
                    <a:cubicBezTo>
                      <a:pt x="12056" y="10476"/>
                      <a:pt x="11466" y="11045"/>
                      <a:pt x="10749" y="11424"/>
                    </a:cubicBezTo>
                    <a:cubicBezTo>
                      <a:pt x="9965" y="11847"/>
                      <a:pt x="9084" y="12058"/>
                      <a:pt x="8181" y="12058"/>
                    </a:cubicBezTo>
                    <a:cubicBezTo>
                      <a:pt x="8138" y="12058"/>
                      <a:pt x="8095" y="12058"/>
                      <a:pt x="8052" y="12057"/>
                    </a:cubicBezTo>
                    <a:cubicBezTo>
                      <a:pt x="8012" y="12058"/>
                      <a:pt x="7973" y="12058"/>
                      <a:pt x="7933" y="12058"/>
                    </a:cubicBezTo>
                    <a:cubicBezTo>
                      <a:pt x="7109" y="12058"/>
                      <a:pt x="6289" y="11848"/>
                      <a:pt x="5565" y="11446"/>
                    </a:cubicBezTo>
                    <a:cubicBezTo>
                      <a:pt x="4869" y="11045"/>
                      <a:pt x="4300" y="10476"/>
                      <a:pt x="3900" y="9781"/>
                    </a:cubicBezTo>
                    <a:cubicBezTo>
                      <a:pt x="3499" y="9043"/>
                      <a:pt x="3288" y="8200"/>
                      <a:pt x="3309" y="7336"/>
                    </a:cubicBezTo>
                    <a:cubicBezTo>
                      <a:pt x="3309" y="5945"/>
                      <a:pt x="3710" y="4786"/>
                      <a:pt x="4553" y="3921"/>
                    </a:cubicBezTo>
                    <a:cubicBezTo>
                      <a:pt x="5375" y="3057"/>
                      <a:pt x="6555" y="2615"/>
                      <a:pt x="8073" y="2615"/>
                    </a:cubicBezTo>
                    <a:cubicBezTo>
                      <a:pt x="8119" y="2614"/>
                      <a:pt x="8165" y="2613"/>
                      <a:pt x="8212" y="2613"/>
                    </a:cubicBezTo>
                    <a:close/>
                    <a:moveTo>
                      <a:pt x="7179" y="0"/>
                    </a:moveTo>
                    <a:cubicBezTo>
                      <a:pt x="5931" y="0"/>
                      <a:pt x="4688" y="335"/>
                      <a:pt x="3583" y="929"/>
                    </a:cubicBezTo>
                    <a:cubicBezTo>
                      <a:pt x="2508" y="1540"/>
                      <a:pt x="1602" y="2446"/>
                      <a:pt x="991" y="3521"/>
                    </a:cubicBezTo>
                    <a:cubicBezTo>
                      <a:pt x="317" y="4680"/>
                      <a:pt x="0" y="6008"/>
                      <a:pt x="22" y="7357"/>
                    </a:cubicBezTo>
                    <a:cubicBezTo>
                      <a:pt x="0" y="8685"/>
                      <a:pt x="317" y="9991"/>
                      <a:pt x="970" y="11150"/>
                    </a:cubicBezTo>
                    <a:cubicBezTo>
                      <a:pt x="1581" y="12225"/>
                      <a:pt x="2445" y="13111"/>
                      <a:pt x="3520" y="13722"/>
                    </a:cubicBezTo>
                    <a:cubicBezTo>
                      <a:pt x="4561" y="14334"/>
                      <a:pt x="5741" y="14650"/>
                      <a:pt x="6944" y="14650"/>
                    </a:cubicBezTo>
                    <a:cubicBezTo>
                      <a:pt x="6983" y="14650"/>
                      <a:pt x="7022" y="14650"/>
                      <a:pt x="7061" y="14649"/>
                    </a:cubicBezTo>
                    <a:cubicBezTo>
                      <a:pt x="7135" y="14652"/>
                      <a:pt x="7209" y="14654"/>
                      <a:pt x="7284" y="14654"/>
                    </a:cubicBezTo>
                    <a:cubicBezTo>
                      <a:pt x="8239" y="14654"/>
                      <a:pt x="9172" y="14403"/>
                      <a:pt x="10033" y="13954"/>
                    </a:cubicBezTo>
                    <a:cubicBezTo>
                      <a:pt x="10812" y="13532"/>
                      <a:pt x="11466" y="12921"/>
                      <a:pt x="11972" y="12183"/>
                    </a:cubicBezTo>
                    <a:cubicBezTo>
                      <a:pt x="12456" y="11446"/>
                      <a:pt x="12815" y="10645"/>
                      <a:pt x="13025" y="9802"/>
                    </a:cubicBezTo>
                    <a:lnTo>
                      <a:pt x="13025" y="10982"/>
                    </a:lnTo>
                    <a:cubicBezTo>
                      <a:pt x="13025" y="11467"/>
                      <a:pt x="13047" y="11951"/>
                      <a:pt x="13089" y="12478"/>
                    </a:cubicBezTo>
                    <a:cubicBezTo>
                      <a:pt x="13131" y="13005"/>
                      <a:pt x="13194" y="13637"/>
                      <a:pt x="13257" y="14354"/>
                    </a:cubicBezTo>
                    <a:lnTo>
                      <a:pt x="16208" y="14354"/>
                    </a:lnTo>
                    <a:lnTo>
                      <a:pt x="16208" y="317"/>
                    </a:lnTo>
                    <a:lnTo>
                      <a:pt x="13025" y="317"/>
                    </a:lnTo>
                    <a:lnTo>
                      <a:pt x="13047" y="4448"/>
                    </a:lnTo>
                    <a:cubicBezTo>
                      <a:pt x="12962" y="4174"/>
                      <a:pt x="12899" y="3900"/>
                      <a:pt x="12794" y="3647"/>
                    </a:cubicBezTo>
                    <a:cubicBezTo>
                      <a:pt x="12456" y="2594"/>
                      <a:pt x="11782" y="1666"/>
                      <a:pt x="10897" y="992"/>
                    </a:cubicBezTo>
                    <a:cubicBezTo>
                      <a:pt x="10012" y="338"/>
                      <a:pt x="8810" y="1"/>
                      <a:pt x="7293" y="1"/>
                    </a:cubicBezTo>
                    <a:cubicBezTo>
                      <a:pt x="7255" y="1"/>
                      <a:pt x="7217" y="0"/>
                      <a:pt x="7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3253777" y="889837"/>
                <a:ext cx="48159" cy="297199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19643" extrusionOk="0">
                    <a:moveTo>
                      <a:pt x="1" y="0"/>
                    </a:moveTo>
                    <a:lnTo>
                      <a:pt x="1" y="19643"/>
                    </a:lnTo>
                    <a:lnTo>
                      <a:pt x="3183" y="19643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3366018" y="911199"/>
                <a:ext cx="370549" cy="275835"/>
              </a:xfrm>
              <a:custGeom>
                <a:avLst/>
                <a:gdLst/>
                <a:ahLst/>
                <a:cxnLst/>
                <a:rect l="l" t="t" r="r" b="b"/>
                <a:pathLst>
                  <a:path w="24491" h="18231" extrusionOk="0">
                    <a:moveTo>
                      <a:pt x="0" y="0"/>
                    </a:moveTo>
                    <a:lnTo>
                      <a:pt x="0" y="18231"/>
                    </a:lnTo>
                    <a:lnTo>
                      <a:pt x="3225" y="18231"/>
                    </a:lnTo>
                    <a:lnTo>
                      <a:pt x="3225" y="6091"/>
                    </a:lnTo>
                    <a:lnTo>
                      <a:pt x="10475" y="18231"/>
                    </a:lnTo>
                    <a:lnTo>
                      <a:pt x="14016" y="18231"/>
                    </a:lnTo>
                    <a:lnTo>
                      <a:pt x="21266" y="6070"/>
                    </a:lnTo>
                    <a:lnTo>
                      <a:pt x="21266" y="18231"/>
                    </a:lnTo>
                    <a:lnTo>
                      <a:pt x="24491" y="18231"/>
                    </a:lnTo>
                    <a:lnTo>
                      <a:pt x="24491" y="0"/>
                    </a:lnTo>
                    <a:lnTo>
                      <a:pt x="21266" y="0"/>
                    </a:lnTo>
                    <a:lnTo>
                      <a:pt x="12224" y="15280"/>
                    </a:lnTo>
                    <a:lnTo>
                      <a:pt x="32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>
                    <a:solidFill>
                      <a:srgbClr val="FFFFFF"/>
                    </a:solidFill>
                  </a:rPr>
                  <a:t> 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3784679" y="970171"/>
                <a:ext cx="239175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651" extrusionOk="0">
                    <a:moveTo>
                      <a:pt x="8220" y="2573"/>
                    </a:moveTo>
                    <a:cubicBezTo>
                      <a:pt x="9463" y="2573"/>
                      <a:pt x="10475" y="2868"/>
                      <a:pt x="11234" y="3437"/>
                    </a:cubicBezTo>
                    <a:cubicBezTo>
                      <a:pt x="11613" y="3732"/>
                      <a:pt x="11929" y="4090"/>
                      <a:pt x="12161" y="4512"/>
                    </a:cubicBezTo>
                    <a:cubicBezTo>
                      <a:pt x="12372" y="4954"/>
                      <a:pt x="12498" y="5418"/>
                      <a:pt x="12541" y="5881"/>
                    </a:cubicBezTo>
                    <a:lnTo>
                      <a:pt x="3436" y="5881"/>
                    </a:lnTo>
                    <a:cubicBezTo>
                      <a:pt x="3667" y="4933"/>
                      <a:pt x="4237" y="4069"/>
                      <a:pt x="5037" y="3500"/>
                    </a:cubicBezTo>
                    <a:cubicBezTo>
                      <a:pt x="5859" y="2868"/>
                      <a:pt x="6934" y="2573"/>
                      <a:pt x="8220" y="2573"/>
                    </a:cubicBezTo>
                    <a:close/>
                    <a:moveTo>
                      <a:pt x="8157" y="0"/>
                    </a:moveTo>
                    <a:cubicBezTo>
                      <a:pt x="6731" y="0"/>
                      <a:pt x="5309" y="296"/>
                      <a:pt x="4005" y="908"/>
                    </a:cubicBezTo>
                    <a:cubicBezTo>
                      <a:pt x="2803" y="1477"/>
                      <a:pt x="1792" y="2362"/>
                      <a:pt x="1096" y="3479"/>
                    </a:cubicBezTo>
                    <a:cubicBezTo>
                      <a:pt x="359" y="4638"/>
                      <a:pt x="0" y="5987"/>
                      <a:pt x="21" y="7357"/>
                    </a:cubicBezTo>
                    <a:cubicBezTo>
                      <a:pt x="0" y="8727"/>
                      <a:pt x="380" y="10076"/>
                      <a:pt x="1117" y="11235"/>
                    </a:cubicBezTo>
                    <a:cubicBezTo>
                      <a:pt x="1855" y="12331"/>
                      <a:pt x="2888" y="13216"/>
                      <a:pt x="4089" y="13764"/>
                    </a:cubicBezTo>
                    <a:cubicBezTo>
                      <a:pt x="5393" y="14355"/>
                      <a:pt x="6835" y="14650"/>
                      <a:pt x="8281" y="14650"/>
                    </a:cubicBezTo>
                    <a:cubicBezTo>
                      <a:pt x="8331" y="14650"/>
                      <a:pt x="8381" y="14650"/>
                      <a:pt x="8431" y="14649"/>
                    </a:cubicBezTo>
                    <a:cubicBezTo>
                      <a:pt x="8487" y="14650"/>
                      <a:pt x="8544" y="14651"/>
                      <a:pt x="8600" y="14651"/>
                    </a:cubicBezTo>
                    <a:cubicBezTo>
                      <a:pt x="9787" y="14651"/>
                      <a:pt x="10970" y="14439"/>
                      <a:pt x="12077" y="14017"/>
                    </a:cubicBezTo>
                    <a:cubicBezTo>
                      <a:pt x="13025" y="13637"/>
                      <a:pt x="13868" y="13047"/>
                      <a:pt x="14522" y="12268"/>
                    </a:cubicBezTo>
                    <a:cubicBezTo>
                      <a:pt x="15133" y="11530"/>
                      <a:pt x="15512" y="10666"/>
                      <a:pt x="15660" y="9717"/>
                    </a:cubicBezTo>
                    <a:lnTo>
                      <a:pt x="12583" y="9717"/>
                    </a:lnTo>
                    <a:cubicBezTo>
                      <a:pt x="12309" y="10455"/>
                      <a:pt x="11803" y="11045"/>
                      <a:pt x="11107" y="11424"/>
                    </a:cubicBezTo>
                    <a:cubicBezTo>
                      <a:pt x="10330" y="11852"/>
                      <a:pt x="9462" y="12083"/>
                      <a:pt x="8588" y="12083"/>
                    </a:cubicBezTo>
                    <a:cubicBezTo>
                      <a:pt x="8514" y="12083"/>
                      <a:pt x="8441" y="12081"/>
                      <a:pt x="8367" y="12078"/>
                    </a:cubicBezTo>
                    <a:cubicBezTo>
                      <a:pt x="8318" y="12079"/>
                      <a:pt x="8269" y="12080"/>
                      <a:pt x="8220" y="12080"/>
                    </a:cubicBezTo>
                    <a:cubicBezTo>
                      <a:pt x="7382" y="12080"/>
                      <a:pt x="6532" y="11909"/>
                      <a:pt x="5775" y="11551"/>
                    </a:cubicBezTo>
                    <a:cubicBezTo>
                      <a:pt x="5080" y="11214"/>
                      <a:pt x="4468" y="10708"/>
                      <a:pt x="4026" y="10097"/>
                    </a:cubicBezTo>
                    <a:cubicBezTo>
                      <a:pt x="3604" y="9464"/>
                      <a:pt x="3330" y="8727"/>
                      <a:pt x="3246" y="7968"/>
                    </a:cubicBezTo>
                    <a:lnTo>
                      <a:pt x="15723" y="7968"/>
                    </a:lnTo>
                    <a:cubicBezTo>
                      <a:pt x="15807" y="6198"/>
                      <a:pt x="15597" y="4701"/>
                      <a:pt x="15049" y="3542"/>
                    </a:cubicBezTo>
                    <a:cubicBezTo>
                      <a:pt x="14522" y="2404"/>
                      <a:pt x="13636" y="1455"/>
                      <a:pt x="12519" y="886"/>
                    </a:cubicBezTo>
                    <a:cubicBezTo>
                      <a:pt x="11381" y="296"/>
                      <a:pt x="9969" y="1"/>
                      <a:pt x="8304" y="1"/>
                    </a:cubicBezTo>
                    <a:cubicBezTo>
                      <a:pt x="8255" y="1"/>
                      <a:pt x="8206" y="0"/>
                      <a:pt x="8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4064638" y="970186"/>
                <a:ext cx="223546" cy="217176"/>
              </a:xfrm>
              <a:custGeom>
                <a:avLst/>
                <a:gdLst/>
                <a:ahLst/>
                <a:cxnLst/>
                <a:rect l="l" t="t" r="r" b="b"/>
                <a:pathLst>
                  <a:path w="14775" h="14354" extrusionOk="0">
                    <a:moveTo>
                      <a:pt x="9126" y="0"/>
                    </a:moveTo>
                    <a:cubicBezTo>
                      <a:pt x="8304" y="0"/>
                      <a:pt x="7503" y="148"/>
                      <a:pt x="6744" y="422"/>
                    </a:cubicBezTo>
                    <a:cubicBezTo>
                      <a:pt x="6049" y="696"/>
                      <a:pt x="5417" y="1096"/>
                      <a:pt x="4869" y="1602"/>
                    </a:cubicBezTo>
                    <a:cubicBezTo>
                      <a:pt x="4342" y="2087"/>
                      <a:pt x="3920" y="2656"/>
                      <a:pt x="3604" y="3288"/>
                    </a:cubicBezTo>
                    <a:cubicBezTo>
                      <a:pt x="3435" y="3625"/>
                      <a:pt x="3288" y="3984"/>
                      <a:pt x="3183" y="4363"/>
                    </a:cubicBezTo>
                    <a:lnTo>
                      <a:pt x="3183" y="316"/>
                    </a:lnTo>
                    <a:lnTo>
                      <a:pt x="0" y="316"/>
                    </a:lnTo>
                    <a:lnTo>
                      <a:pt x="0" y="14353"/>
                    </a:lnTo>
                    <a:lnTo>
                      <a:pt x="3183" y="14353"/>
                    </a:lnTo>
                    <a:lnTo>
                      <a:pt x="3183" y="6028"/>
                    </a:lnTo>
                    <a:cubicBezTo>
                      <a:pt x="3330" y="5585"/>
                      <a:pt x="3541" y="5185"/>
                      <a:pt x="3836" y="4827"/>
                    </a:cubicBezTo>
                    <a:cubicBezTo>
                      <a:pt x="4321" y="4194"/>
                      <a:pt x="4932" y="3689"/>
                      <a:pt x="5648" y="3330"/>
                    </a:cubicBezTo>
                    <a:cubicBezTo>
                      <a:pt x="6369" y="2950"/>
                      <a:pt x="7166" y="2760"/>
                      <a:pt x="7985" y="2760"/>
                    </a:cubicBezTo>
                    <a:cubicBezTo>
                      <a:pt x="8028" y="2760"/>
                      <a:pt x="8071" y="2760"/>
                      <a:pt x="8114" y="2761"/>
                    </a:cubicBezTo>
                    <a:cubicBezTo>
                      <a:pt x="9316" y="2761"/>
                      <a:pt x="10180" y="3035"/>
                      <a:pt x="10749" y="3583"/>
                    </a:cubicBezTo>
                    <a:cubicBezTo>
                      <a:pt x="11297" y="4131"/>
                      <a:pt x="11571" y="4995"/>
                      <a:pt x="11571" y="6133"/>
                    </a:cubicBezTo>
                    <a:lnTo>
                      <a:pt x="11571" y="14353"/>
                    </a:lnTo>
                    <a:lnTo>
                      <a:pt x="14753" y="14353"/>
                    </a:lnTo>
                    <a:lnTo>
                      <a:pt x="14753" y="5501"/>
                    </a:lnTo>
                    <a:cubicBezTo>
                      <a:pt x="14774" y="4679"/>
                      <a:pt x="14627" y="3857"/>
                      <a:pt x="14353" y="3098"/>
                    </a:cubicBezTo>
                    <a:cubicBezTo>
                      <a:pt x="14100" y="2445"/>
                      <a:pt x="13700" y="1855"/>
                      <a:pt x="13194" y="1370"/>
                    </a:cubicBezTo>
                    <a:cubicBezTo>
                      <a:pt x="12667" y="907"/>
                      <a:pt x="12056" y="548"/>
                      <a:pt x="11402" y="337"/>
                    </a:cubicBezTo>
                    <a:cubicBezTo>
                      <a:pt x="10665" y="106"/>
                      <a:pt x="9885" y="0"/>
                      <a:pt x="9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4325459" y="917886"/>
                <a:ext cx="151164" cy="269148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7789" extrusionOk="0">
                    <a:moveTo>
                      <a:pt x="3394" y="1"/>
                    </a:moveTo>
                    <a:lnTo>
                      <a:pt x="3394" y="3773"/>
                    </a:lnTo>
                    <a:lnTo>
                      <a:pt x="0" y="3773"/>
                    </a:lnTo>
                    <a:lnTo>
                      <a:pt x="0" y="6366"/>
                    </a:lnTo>
                    <a:lnTo>
                      <a:pt x="3394" y="6366"/>
                    </a:lnTo>
                    <a:lnTo>
                      <a:pt x="3394" y="17789"/>
                    </a:lnTo>
                    <a:lnTo>
                      <a:pt x="6576" y="17789"/>
                    </a:lnTo>
                    <a:lnTo>
                      <a:pt x="6576" y="6366"/>
                    </a:lnTo>
                    <a:lnTo>
                      <a:pt x="9990" y="6366"/>
                    </a:lnTo>
                    <a:lnTo>
                      <a:pt x="9990" y="3773"/>
                    </a:lnTo>
                    <a:lnTo>
                      <a:pt x="6576" y="3773"/>
                    </a:lnTo>
                    <a:lnTo>
                      <a:pt x="65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4498593" y="970171"/>
                <a:ext cx="239175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651" extrusionOk="0">
                    <a:moveTo>
                      <a:pt x="8220" y="2573"/>
                    </a:moveTo>
                    <a:cubicBezTo>
                      <a:pt x="9464" y="2573"/>
                      <a:pt x="10476" y="2868"/>
                      <a:pt x="11234" y="3437"/>
                    </a:cubicBezTo>
                    <a:cubicBezTo>
                      <a:pt x="11635" y="3732"/>
                      <a:pt x="11930" y="4111"/>
                      <a:pt x="12162" y="4533"/>
                    </a:cubicBezTo>
                    <a:cubicBezTo>
                      <a:pt x="12393" y="4954"/>
                      <a:pt x="12520" y="5418"/>
                      <a:pt x="12541" y="5903"/>
                    </a:cubicBezTo>
                    <a:lnTo>
                      <a:pt x="3436" y="5903"/>
                    </a:lnTo>
                    <a:cubicBezTo>
                      <a:pt x="3668" y="4933"/>
                      <a:pt x="4237" y="4090"/>
                      <a:pt x="5059" y="3500"/>
                    </a:cubicBezTo>
                    <a:cubicBezTo>
                      <a:pt x="5881" y="2889"/>
                      <a:pt x="6935" y="2573"/>
                      <a:pt x="8220" y="2573"/>
                    </a:cubicBezTo>
                    <a:close/>
                    <a:moveTo>
                      <a:pt x="8176" y="0"/>
                    </a:moveTo>
                    <a:cubicBezTo>
                      <a:pt x="6731" y="0"/>
                      <a:pt x="5309" y="296"/>
                      <a:pt x="4005" y="908"/>
                    </a:cubicBezTo>
                    <a:cubicBezTo>
                      <a:pt x="2804" y="1477"/>
                      <a:pt x="1792" y="2362"/>
                      <a:pt x="1097" y="3479"/>
                    </a:cubicBezTo>
                    <a:cubicBezTo>
                      <a:pt x="380" y="4638"/>
                      <a:pt x="1" y="5987"/>
                      <a:pt x="43" y="7357"/>
                    </a:cubicBezTo>
                    <a:cubicBezTo>
                      <a:pt x="1" y="8727"/>
                      <a:pt x="380" y="10076"/>
                      <a:pt x="1118" y="11235"/>
                    </a:cubicBezTo>
                    <a:cubicBezTo>
                      <a:pt x="1855" y="12331"/>
                      <a:pt x="2888" y="13216"/>
                      <a:pt x="4089" y="13764"/>
                    </a:cubicBezTo>
                    <a:cubicBezTo>
                      <a:pt x="5414" y="14355"/>
                      <a:pt x="6836" y="14650"/>
                      <a:pt x="8282" y="14650"/>
                    </a:cubicBezTo>
                    <a:cubicBezTo>
                      <a:pt x="8331" y="14650"/>
                      <a:pt x="8381" y="14650"/>
                      <a:pt x="8431" y="14649"/>
                    </a:cubicBezTo>
                    <a:cubicBezTo>
                      <a:pt x="8488" y="14650"/>
                      <a:pt x="8544" y="14651"/>
                      <a:pt x="8601" y="14651"/>
                    </a:cubicBezTo>
                    <a:cubicBezTo>
                      <a:pt x="9788" y="14651"/>
                      <a:pt x="10972" y="14439"/>
                      <a:pt x="12098" y="14017"/>
                    </a:cubicBezTo>
                    <a:cubicBezTo>
                      <a:pt x="13026" y="13637"/>
                      <a:pt x="13869" y="13047"/>
                      <a:pt x="14522" y="12268"/>
                    </a:cubicBezTo>
                    <a:cubicBezTo>
                      <a:pt x="15133" y="11530"/>
                      <a:pt x="15534" y="10666"/>
                      <a:pt x="15660" y="9717"/>
                    </a:cubicBezTo>
                    <a:lnTo>
                      <a:pt x="12604" y="9717"/>
                    </a:lnTo>
                    <a:cubicBezTo>
                      <a:pt x="12330" y="10455"/>
                      <a:pt x="11803" y="11045"/>
                      <a:pt x="11129" y="11424"/>
                    </a:cubicBezTo>
                    <a:cubicBezTo>
                      <a:pt x="10351" y="11852"/>
                      <a:pt x="9484" y="12083"/>
                      <a:pt x="8593" y="12083"/>
                    </a:cubicBezTo>
                    <a:cubicBezTo>
                      <a:pt x="8518" y="12083"/>
                      <a:pt x="8443" y="12081"/>
                      <a:pt x="8368" y="12078"/>
                    </a:cubicBezTo>
                    <a:cubicBezTo>
                      <a:pt x="8319" y="12079"/>
                      <a:pt x="8270" y="12080"/>
                      <a:pt x="8221" y="12080"/>
                    </a:cubicBezTo>
                    <a:cubicBezTo>
                      <a:pt x="7385" y="12080"/>
                      <a:pt x="6552" y="11909"/>
                      <a:pt x="5776" y="11551"/>
                    </a:cubicBezTo>
                    <a:cubicBezTo>
                      <a:pt x="5080" y="11214"/>
                      <a:pt x="4490" y="10708"/>
                      <a:pt x="4026" y="10097"/>
                    </a:cubicBezTo>
                    <a:cubicBezTo>
                      <a:pt x="3605" y="9464"/>
                      <a:pt x="3331" y="8727"/>
                      <a:pt x="3246" y="7968"/>
                    </a:cubicBezTo>
                    <a:lnTo>
                      <a:pt x="15723" y="7968"/>
                    </a:lnTo>
                    <a:cubicBezTo>
                      <a:pt x="15808" y="6198"/>
                      <a:pt x="15597" y="4722"/>
                      <a:pt x="15049" y="3542"/>
                    </a:cubicBezTo>
                    <a:cubicBezTo>
                      <a:pt x="14522" y="2404"/>
                      <a:pt x="13637" y="1477"/>
                      <a:pt x="12520" y="886"/>
                    </a:cubicBezTo>
                    <a:cubicBezTo>
                      <a:pt x="11382" y="296"/>
                      <a:pt x="9991" y="1"/>
                      <a:pt x="8326" y="1"/>
                    </a:cubicBezTo>
                    <a:cubicBezTo>
                      <a:pt x="8276" y="1"/>
                      <a:pt x="8226" y="0"/>
                      <a:pt x="81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3" name="Google Shape;163;p17"/>
            <p:cNvGrpSpPr/>
            <p:nvPr/>
          </p:nvGrpSpPr>
          <p:grpSpPr>
            <a:xfrm>
              <a:off x="2502237" y="1282975"/>
              <a:ext cx="1645962" cy="143233"/>
              <a:chOff x="2502237" y="1282975"/>
              <a:chExt cx="1645962" cy="143233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2502237" y="1321251"/>
                <a:ext cx="66012" cy="102370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6766" extrusionOk="0">
                    <a:moveTo>
                      <a:pt x="2058" y="756"/>
                    </a:moveTo>
                    <a:cubicBezTo>
                      <a:pt x="2418" y="756"/>
                      <a:pt x="2775" y="843"/>
                      <a:pt x="3098" y="1033"/>
                    </a:cubicBezTo>
                    <a:cubicBezTo>
                      <a:pt x="3246" y="1117"/>
                      <a:pt x="3351" y="1244"/>
                      <a:pt x="3414" y="1391"/>
                    </a:cubicBezTo>
                    <a:cubicBezTo>
                      <a:pt x="3478" y="1539"/>
                      <a:pt x="3520" y="1686"/>
                      <a:pt x="3499" y="1855"/>
                    </a:cubicBezTo>
                    <a:cubicBezTo>
                      <a:pt x="3520" y="2002"/>
                      <a:pt x="3478" y="2171"/>
                      <a:pt x="3414" y="2318"/>
                    </a:cubicBezTo>
                    <a:cubicBezTo>
                      <a:pt x="3351" y="2445"/>
                      <a:pt x="3246" y="2571"/>
                      <a:pt x="3119" y="2677"/>
                    </a:cubicBezTo>
                    <a:cubicBezTo>
                      <a:pt x="2791" y="2889"/>
                      <a:pt x="2427" y="2995"/>
                      <a:pt x="2044" y="2995"/>
                    </a:cubicBezTo>
                    <a:cubicBezTo>
                      <a:pt x="2009" y="2995"/>
                      <a:pt x="1974" y="2995"/>
                      <a:pt x="1939" y="2993"/>
                    </a:cubicBezTo>
                    <a:lnTo>
                      <a:pt x="864" y="2993"/>
                    </a:lnTo>
                    <a:lnTo>
                      <a:pt x="864" y="759"/>
                    </a:lnTo>
                    <a:lnTo>
                      <a:pt x="1939" y="759"/>
                    </a:lnTo>
                    <a:cubicBezTo>
                      <a:pt x="1979" y="757"/>
                      <a:pt x="2018" y="756"/>
                      <a:pt x="2058" y="756"/>
                    </a:cubicBezTo>
                    <a:close/>
                    <a:moveTo>
                      <a:pt x="0" y="0"/>
                    </a:moveTo>
                    <a:lnTo>
                      <a:pt x="0" y="6765"/>
                    </a:lnTo>
                    <a:lnTo>
                      <a:pt x="864" y="6765"/>
                    </a:lnTo>
                    <a:lnTo>
                      <a:pt x="864" y="3730"/>
                    </a:lnTo>
                    <a:lnTo>
                      <a:pt x="1981" y="3730"/>
                    </a:lnTo>
                    <a:cubicBezTo>
                      <a:pt x="2297" y="3730"/>
                      <a:pt x="2614" y="3688"/>
                      <a:pt x="2930" y="3604"/>
                    </a:cubicBezTo>
                    <a:cubicBezTo>
                      <a:pt x="3204" y="3541"/>
                      <a:pt x="3478" y="3414"/>
                      <a:pt x="3688" y="3267"/>
                    </a:cubicBezTo>
                    <a:cubicBezTo>
                      <a:pt x="3899" y="3119"/>
                      <a:pt x="4068" y="2909"/>
                      <a:pt x="4194" y="2677"/>
                    </a:cubicBezTo>
                    <a:cubicBezTo>
                      <a:pt x="4321" y="2424"/>
                      <a:pt x="4363" y="2150"/>
                      <a:pt x="4363" y="1855"/>
                    </a:cubicBezTo>
                    <a:cubicBezTo>
                      <a:pt x="4363" y="1581"/>
                      <a:pt x="4321" y="1307"/>
                      <a:pt x="4194" y="1054"/>
                    </a:cubicBezTo>
                    <a:cubicBezTo>
                      <a:pt x="4089" y="822"/>
                      <a:pt x="3920" y="611"/>
                      <a:pt x="3709" y="443"/>
                    </a:cubicBezTo>
                    <a:cubicBezTo>
                      <a:pt x="3478" y="295"/>
                      <a:pt x="3225" y="169"/>
                      <a:pt x="2951" y="105"/>
                    </a:cubicBezTo>
                    <a:cubicBezTo>
                      <a:pt x="2635" y="42"/>
                      <a:pt x="2318" y="0"/>
                      <a:pt x="20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2660061" y="1318649"/>
                <a:ext cx="68902" cy="107529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7107" extrusionOk="0">
                    <a:moveTo>
                      <a:pt x="2572" y="0"/>
                    </a:moveTo>
                    <a:cubicBezTo>
                      <a:pt x="2530" y="0"/>
                      <a:pt x="2488" y="1"/>
                      <a:pt x="2446" y="3"/>
                    </a:cubicBezTo>
                    <a:cubicBezTo>
                      <a:pt x="2172" y="3"/>
                      <a:pt x="1919" y="46"/>
                      <a:pt x="1666" y="109"/>
                    </a:cubicBezTo>
                    <a:cubicBezTo>
                      <a:pt x="1413" y="172"/>
                      <a:pt x="1160" y="298"/>
                      <a:pt x="949" y="446"/>
                    </a:cubicBezTo>
                    <a:cubicBezTo>
                      <a:pt x="717" y="615"/>
                      <a:pt x="528" y="825"/>
                      <a:pt x="401" y="1057"/>
                    </a:cubicBezTo>
                    <a:cubicBezTo>
                      <a:pt x="254" y="1331"/>
                      <a:pt x="190" y="1626"/>
                      <a:pt x="190" y="1921"/>
                    </a:cubicBezTo>
                    <a:cubicBezTo>
                      <a:pt x="190" y="2195"/>
                      <a:pt x="233" y="2469"/>
                      <a:pt x="359" y="2722"/>
                    </a:cubicBezTo>
                    <a:cubicBezTo>
                      <a:pt x="464" y="2933"/>
                      <a:pt x="612" y="3102"/>
                      <a:pt x="802" y="3270"/>
                    </a:cubicBezTo>
                    <a:cubicBezTo>
                      <a:pt x="991" y="3418"/>
                      <a:pt x="1181" y="3523"/>
                      <a:pt x="1413" y="3607"/>
                    </a:cubicBezTo>
                    <a:cubicBezTo>
                      <a:pt x="1624" y="3692"/>
                      <a:pt x="1855" y="3776"/>
                      <a:pt x="2066" y="3860"/>
                    </a:cubicBezTo>
                    <a:cubicBezTo>
                      <a:pt x="2298" y="3924"/>
                      <a:pt x="2488" y="3987"/>
                      <a:pt x="2699" y="4050"/>
                    </a:cubicBezTo>
                    <a:cubicBezTo>
                      <a:pt x="2867" y="4113"/>
                      <a:pt x="3036" y="4198"/>
                      <a:pt x="3204" y="4303"/>
                    </a:cubicBezTo>
                    <a:cubicBezTo>
                      <a:pt x="3331" y="4387"/>
                      <a:pt x="3457" y="4514"/>
                      <a:pt x="3542" y="4661"/>
                    </a:cubicBezTo>
                    <a:cubicBezTo>
                      <a:pt x="3626" y="4809"/>
                      <a:pt x="3668" y="4998"/>
                      <a:pt x="3668" y="5188"/>
                    </a:cubicBezTo>
                    <a:cubicBezTo>
                      <a:pt x="3668" y="5357"/>
                      <a:pt x="3626" y="5546"/>
                      <a:pt x="3542" y="5694"/>
                    </a:cubicBezTo>
                    <a:cubicBezTo>
                      <a:pt x="3457" y="5841"/>
                      <a:pt x="3352" y="5968"/>
                      <a:pt x="3225" y="6073"/>
                    </a:cubicBezTo>
                    <a:cubicBezTo>
                      <a:pt x="3099" y="6179"/>
                      <a:pt x="2930" y="6242"/>
                      <a:pt x="2783" y="6305"/>
                    </a:cubicBezTo>
                    <a:cubicBezTo>
                      <a:pt x="2614" y="6347"/>
                      <a:pt x="2446" y="6368"/>
                      <a:pt x="2277" y="6368"/>
                    </a:cubicBezTo>
                    <a:cubicBezTo>
                      <a:pt x="2245" y="6371"/>
                      <a:pt x="2213" y="6372"/>
                      <a:pt x="2181" y="6372"/>
                    </a:cubicBezTo>
                    <a:cubicBezTo>
                      <a:pt x="1901" y="6372"/>
                      <a:pt x="1638" y="6290"/>
                      <a:pt x="1392" y="6158"/>
                    </a:cubicBezTo>
                    <a:cubicBezTo>
                      <a:pt x="1160" y="6010"/>
                      <a:pt x="949" y="5820"/>
                      <a:pt x="802" y="5589"/>
                    </a:cubicBezTo>
                    <a:lnTo>
                      <a:pt x="760" y="5504"/>
                    </a:lnTo>
                    <a:lnTo>
                      <a:pt x="1" y="6031"/>
                    </a:lnTo>
                    <a:lnTo>
                      <a:pt x="64" y="6115"/>
                    </a:lnTo>
                    <a:cubicBezTo>
                      <a:pt x="190" y="6284"/>
                      <a:pt x="338" y="6432"/>
                      <a:pt x="507" y="6558"/>
                    </a:cubicBezTo>
                    <a:cubicBezTo>
                      <a:pt x="654" y="6685"/>
                      <a:pt x="844" y="6790"/>
                      <a:pt x="1034" y="6874"/>
                    </a:cubicBezTo>
                    <a:cubicBezTo>
                      <a:pt x="1223" y="6937"/>
                      <a:pt x="1434" y="7001"/>
                      <a:pt x="1624" y="7043"/>
                    </a:cubicBezTo>
                    <a:cubicBezTo>
                      <a:pt x="1834" y="7085"/>
                      <a:pt x="2045" y="7106"/>
                      <a:pt x="2256" y="7106"/>
                    </a:cubicBezTo>
                    <a:cubicBezTo>
                      <a:pt x="2530" y="7106"/>
                      <a:pt x="2804" y="7064"/>
                      <a:pt x="3078" y="7001"/>
                    </a:cubicBezTo>
                    <a:cubicBezTo>
                      <a:pt x="3352" y="6916"/>
                      <a:pt x="3605" y="6811"/>
                      <a:pt x="3816" y="6642"/>
                    </a:cubicBezTo>
                    <a:cubicBezTo>
                      <a:pt x="4026" y="6474"/>
                      <a:pt x="4216" y="6263"/>
                      <a:pt x="4342" y="6031"/>
                    </a:cubicBezTo>
                    <a:cubicBezTo>
                      <a:pt x="4490" y="5757"/>
                      <a:pt x="4553" y="5441"/>
                      <a:pt x="4553" y="5125"/>
                    </a:cubicBezTo>
                    <a:cubicBezTo>
                      <a:pt x="4553" y="4830"/>
                      <a:pt x="4490" y="4535"/>
                      <a:pt x="4342" y="4282"/>
                    </a:cubicBezTo>
                    <a:cubicBezTo>
                      <a:pt x="4237" y="4050"/>
                      <a:pt x="4068" y="3860"/>
                      <a:pt x="3858" y="3713"/>
                    </a:cubicBezTo>
                    <a:cubicBezTo>
                      <a:pt x="3647" y="3565"/>
                      <a:pt x="3436" y="3439"/>
                      <a:pt x="3183" y="3355"/>
                    </a:cubicBezTo>
                    <a:cubicBezTo>
                      <a:pt x="2951" y="3270"/>
                      <a:pt x="2699" y="3186"/>
                      <a:pt x="2488" y="3102"/>
                    </a:cubicBezTo>
                    <a:cubicBezTo>
                      <a:pt x="2256" y="3038"/>
                      <a:pt x="2108" y="2996"/>
                      <a:pt x="1940" y="2933"/>
                    </a:cubicBezTo>
                    <a:cubicBezTo>
                      <a:pt x="1771" y="2870"/>
                      <a:pt x="1624" y="2785"/>
                      <a:pt x="1476" y="2701"/>
                    </a:cubicBezTo>
                    <a:cubicBezTo>
                      <a:pt x="1350" y="2617"/>
                      <a:pt x="1244" y="2511"/>
                      <a:pt x="1181" y="2385"/>
                    </a:cubicBezTo>
                    <a:cubicBezTo>
                      <a:pt x="1097" y="2237"/>
                      <a:pt x="1055" y="2069"/>
                      <a:pt x="1055" y="1900"/>
                    </a:cubicBezTo>
                    <a:cubicBezTo>
                      <a:pt x="1055" y="1732"/>
                      <a:pt x="1097" y="1542"/>
                      <a:pt x="1181" y="1394"/>
                    </a:cubicBezTo>
                    <a:cubicBezTo>
                      <a:pt x="1265" y="1247"/>
                      <a:pt x="1371" y="1120"/>
                      <a:pt x="1497" y="1036"/>
                    </a:cubicBezTo>
                    <a:cubicBezTo>
                      <a:pt x="1624" y="931"/>
                      <a:pt x="1771" y="868"/>
                      <a:pt x="1940" y="825"/>
                    </a:cubicBezTo>
                    <a:cubicBezTo>
                      <a:pt x="2087" y="762"/>
                      <a:pt x="2256" y="741"/>
                      <a:pt x="2425" y="741"/>
                    </a:cubicBezTo>
                    <a:cubicBezTo>
                      <a:pt x="2677" y="741"/>
                      <a:pt x="2951" y="804"/>
                      <a:pt x="3204" y="910"/>
                    </a:cubicBezTo>
                    <a:cubicBezTo>
                      <a:pt x="3415" y="1036"/>
                      <a:pt x="3605" y="1184"/>
                      <a:pt x="3731" y="1373"/>
                    </a:cubicBezTo>
                    <a:lnTo>
                      <a:pt x="3794" y="1458"/>
                    </a:lnTo>
                    <a:lnTo>
                      <a:pt x="4469" y="910"/>
                    </a:lnTo>
                    <a:lnTo>
                      <a:pt x="4427" y="846"/>
                    </a:lnTo>
                    <a:cubicBezTo>
                      <a:pt x="4216" y="594"/>
                      <a:pt x="3963" y="383"/>
                      <a:pt x="3668" y="256"/>
                    </a:cubicBezTo>
                    <a:cubicBezTo>
                      <a:pt x="3327" y="86"/>
                      <a:pt x="2951" y="0"/>
                      <a:pt x="25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2829383" y="1321251"/>
                <a:ext cx="13087" cy="102370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766" extrusionOk="0">
                    <a:moveTo>
                      <a:pt x="0" y="0"/>
                    </a:moveTo>
                    <a:lnTo>
                      <a:pt x="0" y="6765"/>
                    </a:lnTo>
                    <a:lnTo>
                      <a:pt x="864" y="6765"/>
                    </a:lnTo>
                    <a:lnTo>
                      <a:pt x="8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2942260" y="1318649"/>
                <a:ext cx="95032" cy="107529"/>
              </a:xfrm>
              <a:custGeom>
                <a:avLst/>
                <a:gdLst/>
                <a:ahLst/>
                <a:cxnLst/>
                <a:rect l="l" t="t" r="r" b="b"/>
                <a:pathLst>
                  <a:path w="6281" h="7107" extrusionOk="0">
                    <a:moveTo>
                      <a:pt x="3497" y="1"/>
                    </a:moveTo>
                    <a:cubicBezTo>
                      <a:pt x="3037" y="1"/>
                      <a:pt x="2597" y="102"/>
                      <a:pt x="2192" y="256"/>
                    </a:cubicBezTo>
                    <a:cubicBezTo>
                      <a:pt x="1749" y="446"/>
                      <a:pt x="1370" y="678"/>
                      <a:pt x="1033" y="1015"/>
                    </a:cubicBezTo>
                    <a:cubicBezTo>
                      <a:pt x="717" y="1331"/>
                      <a:pt x="464" y="1711"/>
                      <a:pt x="274" y="2132"/>
                    </a:cubicBezTo>
                    <a:cubicBezTo>
                      <a:pt x="84" y="2575"/>
                      <a:pt x="0" y="3059"/>
                      <a:pt x="0" y="3544"/>
                    </a:cubicBezTo>
                    <a:cubicBezTo>
                      <a:pt x="0" y="4050"/>
                      <a:pt x="84" y="4514"/>
                      <a:pt x="274" y="4977"/>
                    </a:cubicBezTo>
                    <a:cubicBezTo>
                      <a:pt x="443" y="5399"/>
                      <a:pt x="696" y="5778"/>
                      <a:pt x="1033" y="6094"/>
                    </a:cubicBezTo>
                    <a:cubicBezTo>
                      <a:pt x="1349" y="6411"/>
                      <a:pt x="1749" y="6663"/>
                      <a:pt x="2171" y="6853"/>
                    </a:cubicBezTo>
                    <a:cubicBezTo>
                      <a:pt x="2635" y="7022"/>
                      <a:pt x="3119" y="7106"/>
                      <a:pt x="3625" y="7106"/>
                    </a:cubicBezTo>
                    <a:cubicBezTo>
                      <a:pt x="3920" y="7106"/>
                      <a:pt x="4215" y="7085"/>
                      <a:pt x="4489" y="7001"/>
                    </a:cubicBezTo>
                    <a:cubicBezTo>
                      <a:pt x="4742" y="6937"/>
                      <a:pt x="4995" y="6853"/>
                      <a:pt x="5227" y="6727"/>
                    </a:cubicBezTo>
                    <a:cubicBezTo>
                      <a:pt x="5438" y="6621"/>
                      <a:pt x="5627" y="6474"/>
                      <a:pt x="5796" y="6326"/>
                    </a:cubicBezTo>
                    <a:cubicBezTo>
                      <a:pt x="5965" y="6179"/>
                      <a:pt x="6112" y="6010"/>
                      <a:pt x="6218" y="5820"/>
                    </a:cubicBezTo>
                    <a:lnTo>
                      <a:pt x="6281" y="5757"/>
                    </a:lnTo>
                    <a:lnTo>
                      <a:pt x="5585" y="5315"/>
                    </a:lnTo>
                    <a:lnTo>
                      <a:pt x="5543" y="5399"/>
                    </a:lnTo>
                    <a:cubicBezTo>
                      <a:pt x="5332" y="5715"/>
                      <a:pt x="5037" y="5968"/>
                      <a:pt x="4700" y="6115"/>
                    </a:cubicBezTo>
                    <a:cubicBezTo>
                      <a:pt x="4363" y="6263"/>
                      <a:pt x="4005" y="6347"/>
                      <a:pt x="3625" y="6347"/>
                    </a:cubicBezTo>
                    <a:cubicBezTo>
                      <a:pt x="3246" y="6347"/>
                      <a:pt x="2845" y="6263"/>
                      <a:pt x="2508" y="6115"/>
                    </a:cubicBezTo>
                    <a:cubicBezTo>
                      <a:pt x="2171" y="5968"/>
                      <a:pt x="1876" y="5757"/>
                      <a:pt x="1644" y="5504"/>
                    </a:cubicBezTo>
                    <a:cubicBezTo>
                      <a:pt x="1412" y="5251"/>
                      <a:pt x="1223" y="4956"/>
                      <a:pt x="1096" y="4619"/>
                    </a:cubicBezTo>
                    <a:cubicBezTo>
                      <a:pt x="970" y="4282"/>
                      <a:pt x="906" y="3924"/>
                      <a:pt x="906" y="3544"/>
                    </a:cubicBezTo>
                    <a:cubicBezTo>
                      <a:pt x="906" y="3186"/>
                      <a:pt x="970" y="2828"/>
                      <a:pt x="1096" y="2490"/>
                    </a:cubicBezTo>
                    <a:cubicBezTo>
                      <a:pt x="1223" y="2153"/>
                      <a:pt x="1391" y="1858"/>
                      <a:pt x="1644" y="1605"/>
                    </a:cubicBezTo>
                    <a:cubicBezTo>
                      <a:pt x="1876" y="1331"/>
                      <a:pt x="2171" y="1120"/>
                      <a:pt x="2487" y="994"/>
                    </a:cubicBezTo>
                    <a:cubicBezTo>
                      <a:pt x="2845" y="825"/>
                      <a:pt x="3246" y="762"/>
                      <a:pt x="3625" y="762"/>
                    </a:cubicBezTo>
                    <a:cubicBezTo>
                      <a:pt x="3836" y="762"/>
                      <a:pt x="4026" y="783"/>
                      <a:pt x="4215" y="825"/>
                    </a:cubicBezTo>
                    <a:cubicBezTo>
                      <a:pt x="4384" y="889"/>
                      <a:pt x="4553" y="952"/>
                      <a:pt x="4721" y="1015"/>
                    </a:cubicBezTo>
                    <a:cubicBezTo>
                      <a:pt x="4869" y="1099"/>
                      <a:pt x="4995" y="1184"/>
                      <a:pt x="5122" y="1289"/>
                    </a:cubicBezTo>
                    <a:cubicBezTo>
                      <a:pt x="5206" y="1373"/>
                      <a:pt x="5311" y="1479"/>
                      <a:pt x="5375" y="1605"/>
                    </a:cubicBezTo>
                    <a:lnTo>
                      <a:pt x="5438" y="1668"/>
                    </a:lnTo>
                    <a:lnTo>
                      <a:pt x="6154" y="1163"/>
                    </a:lnTo>
                    <a:lnTo>
                      <a:pt x="6112" y="1099"/>
                    </a:lnTo>
                    <a:cubicBezTo>
                      <a:pt x="5986" y="910"/>
                      <a:pt x="5838" y="762"/>
                      <a:pt x="5649" y="636"/>
                    </a:cubicBezTo>
                    <a:cubicBezTo>
                      <a:pt x="5480" y="488"/>
                      <a:pt x="5269" y="383"/>
                      <a:pt x="5058" y="298"/>
                    </a:cubicBezTo>
                    <a:cubicBezTo>
                      <a:pt x="4848" y="193"/>
                      <a:pt x="4616" y="130"/>
                      <a:pt x="4363" y="67"/>
                    </a:cubicBezTo>
                    <a:cubicBezTo>
                      <a:pt x="4131" y="24"/>
                      <a:pt x="3878" y="3"/>
                      <a:pt x="3625" y="3"/>
                    </a:cubicBezTo>
                    <a:cubicBezTo>
                      <a:pt x="3582" y="2"/>
                      <a:pt x="3539" y="1"/>
                      <a:pt x="34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125591" y="1318694"/>
                <a:ext cx="109405" cy="107514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7106" extrusionOk="0">
                    <a:moveTo>
                      <a:pt x="3626" y="759"/>
                    </a:moveTo>
                    <a:cubicBezTo>
                      <a:pt x="4005" y="759"/>
                      <a:pt x="4385" y="822"/>
                      <a:pt x="4743" y="991"/>
                    </a:cubicBezTo>
                    <a:cubicBezTo>
                      <a:pt x="5080" y="1139"/>
                      <a:pt x="5375" y="1328"/>
                      <a:pt x="5607" y="1602"/>
                    </a:cubicBezTo>
                    <a:cubicBezTo>
                      <a:pt x="5839" y="1855"/>
                      <a:pt x="6029" y="2150"/>
                      <a:pt x="6134" y="2487"/>
                    </a:cubicBezTo>
                    <a:cubicBezTo>
                      <a:pt x="6261" y="2825"/>
                      <a:pt x="6324" y="3183"/>
                      <a:pt x="6324" y="3541"/>
                    </a:cubicBezTo>
                    <a:cubicBezTo>
                      <a:pt x="6324" y="3921"/>
                      <a:pt x="6261" y="4279"/>
                      <a:pt x="6134" y="4616"/>
                    </a:cubicBezTo>
                    <a:cubicBezTo>
                      <a:pt x="6029" y="4953"/>
                      <a:pt x="5839" y="5248"/>
                      <a:pt x="5607" y="5501"/>
                    </a:cubicBezTo>
                    <a:cubicBezTo>
                      <a:pt x="5375" y="5754"/>
                      <a:pt x="5080" y="5965"/>
                      <a:pt x="4743" y="6112"/>
                    </a:cubicBezTo>
                    <a:cubicBezTo>
                      <a:pt x="4385" y="6260"/>
                      <a:pt x="4005" y="6344"/>
                      <a:pt x="3626" y="6344"/>
                    </a:cubicBezTo>
                    <a:cubicBezTo>
                      <a:pt x="3226" y="6344"/>
                      <a:pt x="2846" y="6260"/>
                      <a:pt x="2488" y="6112"/>
                    </a:cubicBezTo>
                    <a:cubicBezTo>
                      <a:pt x="2151" y="5965"/>
                      <a:pt x="1877" y="5754"/>
                      <a:pt x="1624" y="5501"/>
                    </a:cubicBezTo>
                    <a:cubicBezTo>
                      <a:pt x="1392" y="5248"/>
                      <a:pt x="1202" y="4953"/>
                      <a:pt x="1097" y="4616"/>
                    </a:cubicBezTo>
                    <a:cubicBezTo>
                      <a:pt x="970" y="4279"/>
                      <a:pt x="907" y="3921"/>
                      <a:pt x="907" y="3541"/>
                    </a:cubicBezTo>
                    <a:cubicBezTo>
                      <a:pt x="907" y="3183"/>
                      <a:pt x="970" y="2825"/>
                      <a:pt x="1097" y="2487"/>
                    </a:cubicBezTo>
                    <a:cubicBezTo>
                      <a:pt x="1202" y="2150"/>
                      <a:pt x="1392" y="1855"/>
                      <a:pt x="1624" y="1602"/>
                    </a:cubicBezTo>
                    <a:cubicBezTo>
                      <a:pt x="1877" y="1328"/>
                      <a:pt x="2151" y="1139"/>
                      <a:pt x="2488" y="991"/>
                    </a:cubicBezTo>
                    <a:cubicBezTo>
                      <a:pt x="2846" y="822"/>
                      <a:pt x="3226" y="759"/>
                      <a:pt x="3626" y="759"/>
                    </a:cubicBezTo>
                    <a:close/>
                    <a:moveTo>
                      <a:pt x="3626" y="0"/>
                    </a:moveTo>
                    <a:cubicBezTo>
                      <a:pt x="3120" y="0"/>
                      <a:pt x="2635" y="85"/>
                      <a:pt x="2193" y="274"/>
                    </a:cubicBezTo>
                    <a:cubicBezTo>
                      <a:pt x="1750" y="443"/>
                      <a:pt x="1371" y="696"/>
                      <a:pt x="1034" y="1012"/>
                    </a:cubicBezTo>
                    <a:cubicBezTo>
                      <a:pt x="717" y="1328"/>
                      <a:pt x="444" y="1708"/>
                      <a:pt x="275" y="2129"/>
                    </a:cubicBezTo>
                    <a:cubicBezTo>
                      <a:pt x="85" y="2593"/>
                      <a:pt x="1" y="3078"/>
                      <a:pt x="1" y="3562"/>
                    </a:cubicBezTo>
                    <a:cubicBezTo>
                      <a:pt x="1" y="4047"/>
                      <a:pt x="85" y="4532"/>
                      <a:pt x="275" y="4974"/>
                    </a:cubicBezTo>
                    <a:cubicBezTo>
                      <a:pt x="444" y="5396"/>
                      <a:pt x="717" y="5775"/>
                      <a:pt x="1034" y="6091"/>
                    </a:cubicBezTo>
                    <a:cubicBezTo>
                      <a:pt x="1371" y="6429"/>
                      <a:pt x="1750" y="6682"/>
                      <a:pt x="2193" y="6850"/>
                    </a:cubicBezTo>
                    <a:cubicBezTo>
                      <a:pt x="2598" y="7004"/>
                      <a:pt x="3038" y="7106"/>
                      <a:pt x="3497" y="7106"/>
                    </a:cubicBezTo>
                    <a:cubicBezTo>
                      <a:pt x="3540" y="7106"/>
                      <a:pt x="3583" y="7105"/>
                      <a:pt x="3626" y="7103"/>
                    </a:cubicBezTo>
                    <a:cubicBezTo>
                      <a:pt x="3667" y="7105"/>
                      <a:pt x="3709" y="7106"/>
                      <a:pt x="3750" y="7106"/>
                    </a:cubicBezTo>
                    <a:cubicBezTo>
                      <a:pt x="4193" y="7106"/>
                      <a:pt x="4635" y="7004"/>
                      <a:pt x="5059" y="6850"/>
                    </a:cubicBezTo>
                    <a:cubicBezTo>
                      <a:pt x="5481" y="6682"/>
                      <a:pt x="5860" y="6429"/>
                      <a:pt x="6197" y="6091"/>
                    </a:cubicBezTo>
                    <a:cubicBezTo>
                      <a:pt x="6535" y="5775"/>
                      <a:pt x="6787" y="5396"/>
                      <a:pt x="6956" y="4974"/>
                    </a:cubicBezTo>
                    <a:cubicBezTo>
                      <a:pt x="7146" y="4532"/>
                      <a:pt x="7230" y="4047"/>
                      <a:pt x="7230" y="3562"/>
                    </a:cubicBezTo>
                    <a:cubicBezTo>
                      <a:pt x="7230" y="3078"/>
                      <a:pt x="7146" y="2593"/>
                      <a:pt x="6956" y="2129"/>
                    </a:cubicBezTo>
                    <a:cubicBezTo>
                      <a:pt x="6787" y="1708"/>
                      <a:pt x="6535" y="1328"/>
                      <a:pt x="6197" y="1012"/>
                    </a:cubicBezTo>
                    <a:cubicBezTo>
                      <a:pt x="5860" y="696"/>
                      <a:pt x="5481" y="443"/>
                      <a:pt x="5059" y="274"/>
                    </a:cubicBezTo>
                    <a:cubicBezTo>
                      <a:pt x="4596" y="85"/>
                      <a:pt x="4111" y="0"/>
                      <a:pt x="3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3169283" y="1282975"/>
                <a:ext cx="33498" cy="22982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519" extrusionOk="0">
                    <a:moveTo>
                      <a:pt x="1075" y="1"/>
                    </a:moveTo>
                    <a:lnTo>
                      <a:pt x="0" y="1518"/>
                    </a:lnTo>
                    <a:lnTo>
                      <a:pt x="780" y="1518"/>
                    </a:lnTo>
                    <a:lnTo>
                      <a:pt x="22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3334762" y="1321251"/>
                <a:ext cx="60929" cy="10237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6766" extrusionOk="0">
                    <a:moveTo>
                      <a:pt x="1" y="0"/>
                    </a:moveTo>
                    <a:lnTo>
                      <a:pt x="1" y="6765"/>
                    </a:lnTo>
                    <a:lnTo>
                      <a:pt x="4026" y="6765"/>
                    </a:lnTo>
                    <a:lnTo>
                      <a:pt x="4026" y="6007"/>
                    </a:lnTo>
                    <a:lnTo>
                      <a:pt x="886" y="6007"/>
                    </a:lnTo>
                    <a:lnTo>
                      <a:pt x="8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3479530" y="1318694"/>
                <a:ext cx="109708" cy="107514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7106" extrusionOk="0">
                    <a:moveTo>
                      <a:pt x="3625" y="759"/>
                    </a:moveTo>
                    <a:cubicBezTo>
                      <a:pt x="4026" y="759"/>
                      <a:pt x="4405" y="822"/>
                      <a:pt x="4764" y="991"/>
                    </a:cubicBezTo>
                    <a:cubicBezTo>
                      <a:pt x="5080" y="1139"/>
                      <a:pt x="5375" y="1328"/>
                      <a:pt x="5607" y="1602"/>
                    </a:cubicBezTo>
                    <a:cubicBezTo>
                      <a:pt x="5860" y="1855"/>
                      <a:pt x="6028" y="2150"/>
                      <a:pt x="6155" y="2487"/>
                    </a:cubicBezTo>
                    <a:cubicBezTo>
                      <a:pt x="6281" y="2825"/>
                      <a:pt x="6344" y="3183"/>
                      <a:pt x="6344" y="3541"/>
                    </a:cubicBezTo>
                    <a:cubicBezTo>
                      <a:pt x="6344" y="3921"/>
                      <a:pt x="6281" y="4279"/>
                      <a:pt x="6155" y="4616"/>
                    </a:cubicBezTo>
                    <a:cubicBezTo>
                      <a:pt x="6028" y="4953"/>
                      <a:pt x="5860" y="5248"/>
                      <a:pt x="5607" y="5501"/>
                    </a:cubicBezTo>
                    <a:cubicBezTo>
                      <a:pt x="5375" y="5754"/>
                      <a:pt x="5080" y="5965"/>
                      <a:pt x="4764" y="6112"/>
                    </a:cubicBezTo>
                    <a:cubicBezTo>
                      <a:pt x="4405" y="6260"/>
                      <a:pt x="4026" y="6344"/>
                      <a:pt x="3625" y="6344"/>
                    </a:cubicBezTo>
                    <a:cubicBezTo>
                      <a:pt x="3246" y="6344"/>
                      <a:pt x="2846" y="6260"/>
                      <a:pt x="2487" y="6112"/>
                    </a:cubicBezTo>
                    <a:cubicBezTo>
                      <a:pt x="2171" y="5965"/>
                      <a:pt x="1876" y="5754"/>
                      <a:pt x="1644" y="5501"/>
                    </a:cubicBezTo>
                    <a:cubicBezTo>
                      <a:pt x="1413" y="5248"/>
                      <a:pt x="1223" y="4953"/>
                      <a:pt x="1096" y="4616"/>
                    </a:cubicBezTo>
                    <a:cubicBezTo>
                      <a:pt x="970" y="4279"/>
                      <a:pt x="907" y="3921"/>
                      <a:pt x="907" y="3541"/>
                    </a:cubicBezTo>
                    <a:cubicBezTo>
                      <a:pt x="907" y="3183"/>
                      <a:pt x="970" y="2825"/>
                      <a:pt x="1096" y="2487"/>
                    </a:cubicBezTo>
                    <a:cubicBezTo>
                      <a:pt x="1223" y="2150"/>
                      <a:pt x="1413" y="1855"/>
                      <a:pt x="1644" y="1602"/>
                    </a:cubicBezTo>
                    <a:cubicBezTo>
                      <a:pt x="1876" y="1328"/>
                      <a:pt x="2171" y="1139"/>
                      <a:pt x="2487" y="991"/>
                    </a:cubicBezTo>
                    <a:cubicBezTo>
                      <a:pt x="2846" y="822"/>
                      <a:pt x="3246" y="759"/>
                      <a:pt x="3625" y="759"/>
                    </a:cubicBezTo>
                    <a:close/>
                    <a:moveTo>
                      <a:pt x="3625" y="0"/>
                    </a:moveTo>
                    <a:cubicBezTo>
                      <a:pt x="3141" y="0"/>
                      <a:pt x="2656" y="85"/>
                      <a:pt x="2192" y="274"/>
                    </a:cubicBezTo>
                    <a:cubicBezTo>
                      <a:pt x="1771" y="443"/>
                      <a:pt x="1370" y="696"/>
                      <a:pt x="1054" y="1012"/>
                    </a:cubicBezTo>
                    <a:cubicBezTo>
                      <a:pt x="717" y="1328"/>
                      <a:pt x="464" y="1708"/>
                      <a:pt x="295" y="2129"/>
                    </a:cubicBezTo>
                    <a:cubicBezTo>
                      <a:pt x="106" y="2593"/>
                      <a:pt x="0" y="3078"/>
                      <a:pt x="0" y="3562"/>
                    </a:cubicBezTo>
                    <a:cubicBezTo>
                      <a:pt x="0" y="4047"/>
                      <a:pt x="106" y="4532"/>
                      <a:pt x="295" y="4974"/>
                    </a:cubicBezTo>
                    <a:cubicBezTo>
                      <a:pt x="464" y="5396"/>
                      <a:pt x="717" y="5775"/>
                      <a:pt x="1054" y="6091"/>
                    </a:cubicBezTo>
                    <a:cubicBezTo>
                      <a:pt x="1370" y="6429"/>
                      <a:pt x="1771" y="6682"/>
                      <a:pt x="2192" y="6850"/>
                    </a:cubicBezTo>
                    <a:cubicBezTo>
                      <a:pt x="2617" y="7004"/>
                      <a:pt x="3058" y="7106"/>
                      <a:pt x="3502" y="7106"/>
                    </a:cubicBezTo>
                    <a:cubicBezTo>
                      <a:pt x="3543" y="7106"/>
                      <a:pt x="3584" y="7105"/>
                      <a:pt x="3625" y="7103"/>
                    </a:cubicBezTo>
                    <a:cubicBezTo>
                      <a:pt x="3667" y="7105"/>
                      <a:pt x="3708" y="7106"/>
                      <a:pt x="3750" y="7106"/>
                    </a:cubicBezTo>
                    <a:cubicBezTo>
                      <a:pt x="4196" y="7106"/>
                      <a:pt x="4654" y="7004"/>
                      <a:pt x="5059" y="6850"/>
                    </a:cubicBezTo>
                    <a:cubicBezTo>
                      <a:pt x="5480" y="6682"/>
                      <a:pt x="5881" y="6429"/>
                      <a:pt x="6218" y="6091"/>
                    </a:cubicBezTo>
                    <a:cubicBezTo>
                      <a:pt x="6534" y="5775"/>
                      <a:pt x="6787" y="5396"/>
                      <a:pt x="6977" y="4974"/>
                    </a:cubicBezTo>
                    <a:cubicBezTo>
                      <a:pt x="7145" y="4532"/>
                      <a:pt x="7251" y="4047"/>
                      <a:pt x="7251" y="3562"/>
                    </a:cubicBezTo>
                    <a:cubicBezTo>
                      <a:pt x="7251" y="3078"/>
                      <a:pt x="7145" y="2593"/>
                      <a:pt x="6977" y="2129"/>
                    </a:cubicBezTo>
                    <a:cubicBezTo>
                      <a:pt x="6787" y="1708"/>
                      <a:pt x="6534" y="1328"/>
                      <a:pt x="6218" y="1012"/>
                    </a:cubicBezTo>
                    <a:cubicBezTo>
                      <a:pt x="5881" y="696"/>
                      <a:pt x="5480" y="443"/>
                      <a:pt x="5059" y="274"/>
                    </a:cubicBezTo>
                    <a:cubicBezTo>
                      <a:pt x="4616" y="85"/>
                      <a:pt x="4110" y="0"/>
                      <a:pt x="3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3683285" y="1318377"/>
                <a:ext cx="94396" cy="107801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125" extrusionOk="0">
                    <a:moveTo>
                      <a:pt x="3625" y="0"/>
                    </a:moveTo>
                    <a:cubicBezTo>
                      <a:pt x="3119" y="0"/>
                      <a:pt x="2635" y="106"/>
                      <a:pt x="2171" y="274"/>
                    </a:cubicBezTo>
                    <a:cubicBezTo>
                      <a:pt x="1749" y="443"/>
                      <a:pt x="1370" y="696"/>
                      <a:pt x="1033" y="1012"/>
                    </a:cubicBezTo>
                    <a:cubicBezTo>
                      <a:pt x="717" y="1349"/>
                      <a:pt x="443" y="1729"/>
                      <a:pt x="274" y="2150"/>
                    </a:cubicBezTo>
                    <a:cubicBezTo>
                      <a:pt x="84" y="2593"/>
                      <a:pt x="0" y="3077"/>
                      <a:pt x="0" y="3562"/>
                    </a:cubicBezTo>
                    <a:cubicBezTo>
                      <a:pt x="0" y="4047"/>
                      <a:pt x="84" y="4532"/>
                      <a:pt x="274" y="4995"/>
                    </a:cubicBezTo>
                    <a:cubicBezTo>
                      <a:pt x="443" y="5417"/>
                      <a:pt x="696" y="5796"/>
                      <a:pt x="1012" y="6112"/>
                    </a:cubicBezTo>
                    <a:cubicBezTo>
                      <a:pt x="1349" y="6429"/>
                      <a:pt x="1749" y="6681"/>
                      <a:pt x="2171" y="6850"/>
                    </a:cubicBezTo>
                    <a:cubicBezTo>
                      <a:pt x="2635" y="7040"/>
                      <a:pt x="3119" y="7124"/>
                      <a:pt x="3625" y="7124"/>
                    </a:cubicBezTo>
                    <a:cubicBezTo>
                      <a:pt x="4068" y="7124"/>
                      <a:pt x="4531" y="7061"/>
                      <a:pt x="4974" y="6955"/>
                    </a:cubicBezTo>
                    <a:cubicBezTo>
                      <a:pt x="5396" y="6850"/>
                      <a:pt x="5796" y="6681"/>
                      <a:pt x="6175" y="6471"/>
                    </a:cubicBezTo>
                    <a:lnTo>
                      <a:pt x="6239" y="6429"/>
                    </a:lnTo>
                    <a:lnTo>
                      <a:pt x="6239" y="3309"/>
                    </a:lnTo>
                    <a:lnTo>
                      <a:pt x="3794" y="3309"/>
                    </a:lnTo>
                    <a:lnTo>
                      <a:pt x="3794" y="4110"/>
                    </a:lnTo>
                    <a:lnTo>
                      <a:pt x="5353" y="4110"/>
                    </a:lnTo>
                    <a:lnTo>
                      <a:pt x="5353" y="5965"/>
                    </a:lnTo>
                    <a:cubicBezTo>
                      <a:pt x="5143" y="6091"/>
                      <a:pt x="4911" y="6176"/>
                      <a:pt x="4658" y="6239"/>
                    </a:cubicBezTo>
                    <a:cubicBezTo>
                      <a:pt x="4321" y="6323"/>
                      <a:pt x="3962" y="6365"/>
                      <a:pt x="3625" y="6365"/>
                    </a:cubicBezTo>
                    <a:cubicBezTo>
                      <a:pt x="3246" y="6365"/>
                      <a:pt x="2845" y="6281"/>
                      <a:pt x="2487" y="6133"/>
                    </a:cubicBezTo>
                    <a:cubicBezTo>
                      <a:pt x="2171" y="5986"/>
                      <a:pt x="1876" y="5775"/>
                      <a:pt x="1644" y="5522"/>
                    </a:cubicBezTo>
                    <a:cubicBezTo>
                      <a:pt x="1391" y="5269"/>
                      <a:pt x="1222" y="4974"/>
                      <a:pt x="1096" y="4637"/>
                    </a:cubicBezTo>
                    <a:cubicBezTo>
                      <a:pt x="970" y="4300"/>
                      <a:pt x="906" y="3942"/>
                      <a:pt x="906" y="3562"/>
                    </a:cubicBezTo>
                    <a:cubicBezTo>
                      <a:pt x="906" y="3204"/>
                      <a:pt x="970" y="2846"/>
                      <a:pt x="1096" y="2508"/>
                    </a:cubicBezTo>
                    <a:cubicBezTo>
                      <a:pt x="1222" y="2171"/>
                      <a:pt x="1412" y="1876"/>
                      <a:pt x="1644" y="1623"/>
                    </a:cubicBezTo>
                    <a:cubicBezTo>
                      <a:pt x="1876" y="1349"/>
                      <a:pt x="2171" y="1160"/>
                      <a:pt x="2487" y="1012"/>
                    </a:cubicBezTo>
                    <a:cubicBezTo>
                      <a:pt x="2845" y="843"/>
                      <a:pt x="3246" y="780"/>
                      <a:pt x="3625" y="780"/>
                    </a:cubicBezTo>
                    <a:cubicBezTo>
                      <a:pt x="4005" y="780"/>
                      <a:pt x="4363" y="843"/>
                      <a:pt x="4700" y="970"/>
                    </a:cubicBezTo>
                    <a:cubicBezTo>
                      <a:pt x="5016" y="1096"/>
                      <a:pt x="5290" y="1286"/>
                      <a:pt x="5522" y="1518"/>
                    </a:cubicBezTo>
                    <a:lnTo>
                      <a:pt x="5585" y="1581"/>
                    </a:lnTo>
                    <a:lnTo>
                      <a:pt x="6196" y="991"/>
                    </a:lnTo>
                    <a:lnTo>
                      <a:pt x="6133" y="928"/>
                    </a:lnTo>
                    <a:cubicBezTo>
                      <a:pt x="5817" y="633"/>
                      <a:pt x="5459" y="401"/>
                      <a:pt x="5058" y="253"/>
                    </a:cubicBezTo>
                    <a:cubicBezTo>
                      <a:pt x="4595" y="85"/>
                      <a:pt x="4110" y="0"/>
                      <a:pt x="3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3876828" y="1318694"/>
                <a:ext cx="109708" cy="107514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7106" extrusionOk="0">
                    <a:moveTo>
                      <a:pt x="3625" y="759"/>
                    </a:moveTo>
                    <a:cubicBezTo>
                      <a:pt x="4026" y="759"/>
                      <a:pt x="4405" y="822"/>
                      <a:pt x="4763" y="991"/>
                    </a:cubicBezTo>
                    <a:cubicBezTo>
                      <a:pt x="5080" y="1139"/>
                      <a:pt x="5375" y="1328"/>
                      <a:pt x="5606" y="1602"/>
                    </a:cubicBezTo>
                    <a:cubicBezTo>
                      <a:pt x="5859" y="1855"/>
                      <a:pt x="6028" y="2150"/>
                      <a:pt x="6154" y="2487"/>
                    </a:cubicBezTo>
                    <a:cubicBezTo>
                      <a:pt x="6281" y="2825"/>
                      <a:pt x="6344" y="3183"/>
                      <a:pt x="6344" y="3541"/>
                    </a:cubicBezTo>
                    <a:cubicBezTo>
                      <a:pt x="6344" y="3921"/>
                      <a:pt x="6281" y="4279"/>
                      <a:pt x="6154" y="4616"/>
                    </a:cubicBezTo>
                    <a:cubicBezTo>
                      <a:pt x="6028" y="4953"/>
                      <a:pt x="5859" y="5248"/>
                      <a:pt x="5606" y="5501"/>
                    </a:cubicBezTo>
                    <a:cubicBezTo>
                      <a:pt x="5375" y="5754"/>
                      <a:pt x="5080" y="5965"/>
                      <a:pt x="4763" y="6112"/>
                    </a:cubicBezTo>
                    <a:cubicBezTo>
                      <a:pt x="4405" y="6260"/>
                      <a:pt x="4026" y="6344"/>
                      <a:pt x="3625" y="6344"/>
                    </a:cubicBezTo>
                    <a:cubicBezTo>
                      <a:pt x="3246" y="6344"/>
                      <a:pt x="2846" y="6260"/>
                      <a:pt x="2487" y="6112"/>
                    </a:cubicBezTo>
                    <a:cubicBezTo>
                      <a:pt x="2171" y="5965"/>
                      <a:pt x="1876" y="5754"/>
                      <a:pt x="1644" y="5501"/>
                    </a:cubicBezTo>
                    <a:cubicBezTo>
                      <a:pt x="1412" y="5248"/>
                      <a:pt x="1223" y="4953"/>
                      <a:pt x="1096" y="4616"/>
                    </a:cubicBezTo>
                    <a:cubicBezTo>
                      <a:pt x="991" y="4279"/>
                      <a:pt x="928" y="3921"/>
                      <a:pt x="928" y="3541"/>
                    </a:cubicBezTo>
                    <a:cubicBezTo>
                      <a:pt x="928" y="3183"/>
                      <a:pt x="991" y="2825"/>
                      <a:pt x="1096" y="2487"/>
                    </a:cubicBezTo>
                    <a:cubicBezTo>
                      <a:pt x="1223" y="2150"/>
                      <a:pt x="1412" y="1855"/>
                      <a:pt x="1644" y="1602"/>
                    </a:cubicBezTo>
                    <a:cubicBezTo>
                      <a:pt x="1876" y="1328"/>
                      <a:pt x="2171" y="1139"/>
                      <a:pt x="2487" y="991"/>
                    </a:cubicBezTo>
                    <a:cubicBezTo>
                      <a:pt x="2846" y="822"/>
                      <a:pt x="3246" y="759"/>
                      <a:pt x="3625" y="759"/>
                    </a:cubicBezTo>
                    <a:close/>
                    <a:moveTo>
                      <a:pt x="3625" y="0"/>
                    </a:moveTo>
                    <a:cubicBezTo>
                      <a:pt x="3141" y="0"/>
                      <a:pt x="2656" y="85"/>
                      <a:pt x="2192" y="274"/>
                    </a:cubicBezTo>
                    <a:cubicBezTo>
                      <a:pt x="1771" y="443"/>
                      <a:pt x="1370" y="696"/>
                      <a:pt x="1054" y="1012"/>
                    </a:cubicBezTo>
                    <a:cubicBezTo>
                      <a:pt x="717" y="1328"/>
                      <a:pt x="464" y="1708"/>
                      <a:pt x="274" y="2129"/>
                    </a:cubicBezTo>
                    <a:cubicBezTo>
                      <a:pt x="106" y="2593"/>
                      <a:pt x="0" y="3078"/>
                      <a:pt x="21" y="3562"/>
                    </a:cubicBezTo>
                    <a:cubicBezTo>
                      <a:pt x="0" y="4047"/>
                      <a:pt x="106" y="4532"/>
                      <a:pt x="274" y="4974"/>
                    </a:cubicBezTo>
                    <a:cubicBezTo>
                      <a:pt x="464" y="5396"/>
                      <a:pt x="717" y="5775"/>
                      <a:pt x="1054" y="6091"/>
                    </a:cubicBezTo>
                    <a:cubicBezTo>
                      <a:pt x="1370" y="6429"/>
                      <a:pt x="1771" y="6682"/>
                      <a:pt x="2192" y="6850"/>
                    </a:cubicBezTo>
                    <a:cubicBezTo>
                      <a:pt x="2616" y="7004"/>
                      <a:pt x="3058" y="7106"/>
                      <a:pt x="3502" y="7106"/>
                    </a:cubicBezTo>
                    <a:cubicBezTo>
                      <a:pt x="3543" y="7106"/>
                      <a:pt x="3584" y="7105"/>
                      <a:pt x="3625" y="7103"/>
                    </a:cubicBezTo>
                    <a:cubicBezTo>
                      <a:pt x="3667" y="7105"/>
                      <a:pt x="3708" y="7106"/>
                      <a:pt x="3750" y="7106"/>
                    </a:cubicBezTo>
                    <a:cubicBezTo>
                      <a:pt x="4196" y="7106"/>
                      <a:pt x="4654" y="7004"/>
                      <a:pt x="5059" y="6850"/>
                    </a:cubicBezTo>
                    <a:cubicBezTo>
                      <a:pt x="5480" y="6682"/>
                      <a:pt x="5880" y="6429"/>
                      <a:pt x="6218" y="6091"/>
                    </a:cubicBezTo>
                    <a:cubicBezTo>
                      <a:pt x="6534" y="5775"/>
                      <a:pt x="6787" y="5396"/>
                      <a:pt x="6976" y="4974"/>
                    </a:cubicBezTo>
                    <a:cubicBezTo>
                      <a:pt x="7145" y="4532"/>
                      <a:pt x="7250" y="4047"/>
                      <a:pt x="7250" y="3562"/>
                    </a:cubicBezTo>
                    <a:cubicBezTo>
                      <a:pt x="7250" y="3078"/>
                      <a:pt x="7145" y="2593"/>
                      <a:pt x="6976" y="2129"/>
                    </a:cubicBezTo>
                    <a:cubicBezTo>
                      <a:pt x="6787" y="1708"/>
                      <a:pt x="6534" y="1328"/>
                      <a:pt x="6218" y="1012"/>
                    </a:cubicBezTo>
                    <a:cubicBezTo>
                      <a:pt x="5880" y="696"/>
                      <a:pt x="5480" y="443"/>
                      <a:pt x="5059" y="274"/>
                    </a:cubicBezTo>
                    <a:cubicBezTo>
                      <a:pt x="4616" y="85"/>
                      <a:pt x="4110" y="0"/>
                      <a:pt x="3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4079298" y="1318649"/>
                <a:ext cx="68902" cy="107529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7107" extrusionOk="0">
                    <a:moveTo>
                      <a:pt x="2572" y="0"/>
                    </a:moveTo>
                    <a:cubicBezTo>
                      <a:pt x="2530" y="0"/>
                      <a:pt x="2488" y="1"/>
                      <a:pt x="2445" y="3"/>
                    </a:cubicBezTo>
                    <a:cubicBezTo>
                      <a:pt x="2192" y="3"/>
                      <a:pt x="1919" y="46"/>
                      <a:pt x="1666" y="109"/>
                    </a:cubicBezTo>
                    <a:cubicBezTo>
                      <a:pt x="1413" y="172"/>
                      <a:pt x="1160" y="298"/>
                      <a:pt x="949" y="446"/>
                    </a:cubicBezTo>
                    <a:cubicBezTo>
                      <a:pt x="717" y="615"/>
                      <a:pt x="549" y="825"/>
                      <a:pt x="422" y="1057"/>
                    </a:cubicBezTo>
                    <a:cubicBezTo>
                      <a:pt x="275" y="1331"/>
                      <a:pt x="190" y="1626"/>
                      <a:pt x="211" y="1921"/>
                    </a:cubicBezTo>
                    <a:cubicBezTo>
                      <a:pt x="190" y="2195"/>
                      <a:pt x="253" y="2469"/>
                      <a:pt x="380" y="2722"/>
                    </a:cubicBezTo>
                    <a:cubicBezTo>
                      <a:pt x="485" y="2933"/>
                      <a:pt x="633" y="3102"/>
                      <a:pt x="801" y="3270"/>
                    </a:cubicBezTo>
                    <a:cubicBezTo>
                      <a:pt x="991" y="3418"/>
                      <a:pt x="1202" y="3523"/>
                      <a:pt x="1413" y="3607"/>
                    </a:cubicBezTo>
                    <a:cubicBezTo>
                      <a:pt x="1623" y="3692"/>
                      <a:pt x="1855" y="3776"/>
                      <a:pt x="2087" y="3860"/>
                    </a:cubicBezTo>
                    <a:cubicBezTo>
                      <a:pt x="2298" y="3924"/>
                      <a:pt x="2509" y="3987"/>
                      <a:pt x="2698" y="4050"/>
                    </a:cubicBezTo>
                    <a:cubicBezTo>
                      <a:pt x="2888" y="4113"/>
                      <a:pt x="3057" y="4198"/>
                      <a:pt x="3204" y="4303"/>
                    </a:cubicBezTo>
                    <a:cubicBezTo>
                      <a:pt x="3352" y="4387"/>
                      <a:pt x="3457" y="4514"/>
                      <a:pt x="3562" y="4661"/>
                    </a:cubicBezTo>
                    <a:cubicBezTo>
                      <a:pt x="3647" y="4809"/>
                      <a:pt x="3689" y="4998"/>
                      <a:pt x="3668" y="5188"/>
                    </a:cubicBezTo>
                    <a:cubicBezTo>
                      <a:pt x="3689" y="5357"/>
                      <a:pt x="3647" y="5546"/>
                      <a:pt x="3541" y="5694"/>
                    </a:cubicBezTo>
                    <a:cubicBezTo>
                      <a:pt x="3457" y="5841"/>
                      <a:pt x="3352" y="5968"/>
                      <a:pt x="3225" y="6073"/>
                    </a:cubicBezTo>
                    <a:cubicBezTo>
                      <a:pt x="3078" y="6179"/>
                      <a:pt x="2930" y="6242"/>
                      <a:pt x="2762" y="6305"/>
                    </a:cubicBezTo>
                    <a:cubicBezTo>
                      <a:pt x="2614" y="6347"/>
                      <a:pt x="2445" y="6368"/>
                      <a:pt x="2277" y="6368"/>
                    </a:cubicBezTo>
                    <a:cubicBezTo>
                      <a:pt x="2245" y="6371"/>
                      <a:pt x="2212" y="6372"/>
                      <a:pt x="2180" y="6372"/>
                    </a:cubicBezTo>
                    <a:cubicBezTo>
                      <a:pt x="1897" y="6372"/>
                      <a:pt x="1619" y="6290"/>
                      <a:pt x="1392" y="6158"/>
                    </a:cubicBezTo>
                    <a:cubicBezTo>
                      <a:pt x="1139" y="6010"/>
                      <a:pt x="949" y="5820"/>
                      <a:pt x="801" y="5589"/>
                    </a:cubicBezTo>
                    <a:lnTo>
                      <a:pt x="738" y="5504"/>
                    </a:lnTo>
                    <a:lnTo>
                      <a:pt x="1" y="6031"/>
                    </a:lnTo>
                    <a:lnTo>
                      <a:pt x="64" y="6115"/>
                    </a:lnTo>
                    <a:cubicBezTo>
                      <a:pt x="190" y="6284"/>
                      <a:pt x="338" y="6432"/>
                      <a:pt x="485" y="6558"/>
                    </a:cubicBezTo>
                    <a:cubicBezTo>
                      <a:pt x="654" y="6685"/>
                      <a:pt x="844" y="6790"/>
                      <a:pt x="1033" y="6874"/>
                    </a:cubicBezTo>
                    <a:cubicBezTo>
                      <a:pt x="1223" y="6937"/>
                      <a:pt x="1413" y="7001"/>
                      <a:pt x="1623" y="7043"/>
                    </a:cubicBezTo>
                    <a:cubicBezTo>
                      <a:pt x="1834" y="7085"/>
                      <a:pt x="2045" y="7106"/>
                      <a:pt x="2256" y="7106"/>
                    </a:cubicBezTo>
                    <a:cubicBezTo>
                      <a:pt x="2530" y="7106"/>
                      <a:pt x="2804" y="7064"/>
                      <a:pt x="3078" y="7001"/>
                    </a:cubicBezTo>
                    <a:cubicBezTo>
                      <a:pt x="3352" y="6916"/>
                      <a:pt x="3584" y="6811"/>
                      <a:pt x="3815" y="6642"/>
                    </a:cubicBezTo>
                    <a:cubicBezTo>
                      <a:pt x="4026" y="6474"/>
                      <a:pt x="4216" y="6263"/>
                      <a:pt x="4342" y="6031"/>
                    </a:cubicBezTo>
                    <a:cubicBezTo>
                      <a:pt x="4469" y="5757"/>
                      <a:pt x="4553" y="5441"/>
                      <a:pt x="4532" y="5125"/>
                    </a:cubicBezTo>
                    <a:cubicBezTo>
                      <a:pt x="4553" y="4830"/>
                      <a:pt x="4490" y="4535"/>
                      <a:pt x="4363" y="4261"/>
                    </a:cubicBezTo>
                    <a:cubicBezTo>
                      <a:pt x="4237" y="4050"/>
                      <a:pt x="4068" y="3860"/>
                      <a:pt x="3858" y="3713"/>
                    </a:cubicBezTo>
                    <a:cubicBezTo>
                      <a:pt x="3668" y="3565"/>
                      <a:pt x="3436" y="3439"/>
                      <a:pt x="3204" y="3355"/>
                    </a:cubicBezTo>
                    <a:cubicBezTo>
                      <a:pt x="2951" y="3270"/>
                      <a:pt x="2719" y="3186"/>
                      <a:pt x="2488" y="3102"/>
                    </a:cubicBezTo>
                    <a:cubicBezTo>
                      <a:pt x="2256" y="3038"/>
                      <a:pt x="2108" y="2996"/>
                      <a:pt x="1940" y="2933"/>
                    </a:cubicBezTo>
                    <a:cubicBezTo>
                      <a:pt x="1792" y="2870"/>
                      <a:pt x="1623" y="2785"/>
                      <a:pt x="1497" y="2701"/>
                    </a:cubicBezTo>
                    <a:cubicBezTo>
                      <a:pt x="1371" y="2617"/>
                      <a:pt x="1265" y="2511"/>
                      <a:pt x="1181" y="2385"/>
                    </a:cubicBezTo>
                    <a:cubicBezTo>
                      <a:pt x="1097" y="2237"/>
                      <a:pt x="1054" y="2069"/>
                      <a:pt x="1075" y="1900"/>
                    </a:cubicBezTo>
                    <a:cubicBezTo>
                      <a:pt x="1075" y="1732"/>
                      <a:pt x="1118" y="1542"/>
                      <a:pt x="1181" y="1394"/>
                    </a:cubicBezTo>
                    <a:cubicBezTo>
                      <a:pt x="1265" y="1247"/>
                      <a:pt x="1371" y="1120"/>
                      <a:pt x="1497" y="1036"/>
                    </a:cubicBezTo>
                    <a:cubicBezTo>
                      <a:pt x="1645" y="931"/>
                      <a:pt x="1792" y="868"/>
                      <a:pt x="1940" y="825"/>
                    </a:cubicBezTo>
                    <a:cubicBezTo>
                      <a:pt x="2108" y="762"/>
                      <a:pt x="2256" y="741"/>
                      <a:pt x="2424" y="741"/>
                    </a:cubicBezTo>
                    <a:cubicBezTo>
                      <a:pt x="2698" y="741"/>
                      <a:pt x="2972" y="804"/>
                      <a:pt x="3204" y="910"/>
                    </a:cubicBezTo>
                    <a:cubicBezTo>
                      <a:pt x="3415" y="1036"/>
                      <a:pt x="3605" y="1184"/>
                      <a:pt x="3752" y="1373"/>
                    </a:cubicBezTo>
                    <a:lnTo>
                      <a:pt x="3794" y="1458"/>
                    </a:lnTo>
                    <a:lnTo>
                      <a:pt x="4490" y="910"/>
                    </a:lnTo>
                    <a:lnTo>
                      <a:pt x="4427" y="846"/>
                    </a:lnTo>
                    <a:cubicBezTo>
                      <a:pt x="4237" y="594"/>
                      <a:pt x="3963" y="383"/>
                      <a:pt x="3668" y="256"/>
                    </a:cubicBezTo>
                    <a:cubicBezTo>
                      <a:pt x="3326" y="86"/>
                      <a:pt x="2951" y="0"/>
                      <a:pt x="25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7">
            <a:hlinkClick r:id="rId4"/>
          </p:cNvPr>
          <p:cNvSpPr txBox="1"/>
          <p:nvPr/>
        </p:nvSpPr>
        <p:spPr>
          <a:xfrm>
            <a:off x="4954050" y="2773250"/>
            <a:ext cx="20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@psicologos.global.mente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17">
            <a:hlinkClick r:id="rId5"/>
          </p:cNvPr>
          <p:cNvSpPr txBox="1"/>
          <p:nvPr/>
        </p:nvSpPr>
        <p:spPr>
          <a:xfrm>
            <a:off x="5185200" y="3258125"/>
            <a:ext cx="162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+57 322 7760588</a:t>
            </a:r>
            <a:endParaRPr sz="12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4812088" y="2850850"/>
            <a:ext cx="214102" cy="214103"/>
          </a:xfrm>
          <a:custGeom>
            <a:avLst/>
            <a:gdLst/>
            <a:ahLst/>
            <a:cxnLst/>
            <a:rect l="l" t="t" r="r" b="b"/>
            <a:pathLst>
              <a:path w="185772" h="185773" extrusionOk="0">
                <a:moveTo>
                  <a:pt x="92886" y="1"/>
                </a:moveTo>
                <a:cubicBezTo>
                  <a:pt x="41613" y="1"/>
                  <a:pt x="0" y="41614"/>
                  <a:pt x="0" y="93630"/>
                </a:cubicBezTo>
                <a:cubicBezTo>
                  <a:pt x="0" y="140444"/>
                  <a:pt x="34182" y="179084"/>
                  <a:pt x="78024" y="185772"/>
                </a:cubicBezTo>
                <a:lnTo>
                  <a:pt x="78024" y="120381"/>
                </a:lnTo>
                <a:lnTo>
                  <a:pt x="54988" y="120381"/>
                </a:lnTo>
                <a:lnTo>
                  <a:pt x="54988" y="93630"/>
                </a:lnTo>
                <a:lnTo>
                  <a:pt x="78024" y="93630"/>
                </a:lnTo>
                <a:lnTo>
                  <a:pt x="78024" y="72823"/>
                </a:lnTo>
                <a:cubicBezTo>
                  <a:pt x="78024" y="49788"/>
                  <a:pt x="92143" y="36412"/>
                  <a:pt x="113692" y="36412"/>
                </a:cubicBezTo>
                <a:cubicBezTo>
                  <a:pt x="123352" y="36412"/>
                  <a:pt x="134498" y="38641"/>
                  <a:pt x="134498" y="38641"/>
                </a:cubicBezTo>
                <a:lnTo>
                  <a:pt x="134498" y="61677"/>
                </a:lnTo>
                <a:lnTo>
                  <a:pt x="122609" y="61677"/>
                </a:lnTo>
                <a:cubicBezTo>
                  <a:pt x="110720" y="61677"/>
                  <a:pt x="107747" y="68365"/>
                  <a:pt x="107747" y="75796"/>
                </a:cubicBezTo>
                <a:lnTo>
                  <a:pt x="107747" y="93630"/>
                </a:lnTo>
                <a:lnTo>
                  <a:pt x="133012" y="93630"/>
                </a:lnTo>
                <a:lnTo>
                  <a:pt x="129297" y="120381"/>
                </a:lnTo>
                <a:lnTo>
                  <a:pt x="107747" y="120381"/>
                </a:lnTo>
                <a:lnTo>
                  <a:pt x="107747" y="185772"/>
                </a:lnTo>
                <a:cubicBezTo>
                  <a:pt x="151589" y="179084"/>
                  <a:pt x="185771" y="140444"/>
                  <a:pt x="185771" y="93630"/>
                </a:cubicBezTo>
                <a:cubicBezTo>
                  <a:pt x="185771" y="41614"/>
                  <a:pt x="144159" y="1"/>
                  <a:pt x="92886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4812100" y="2365974"/>
            <a:ext cx="214102" cy="214103"/>
          </a:xfrm>
          <a:custGeom>
            <a:avLst/>
            <a:gdLst/>
            <a:ahLst/>
            <a:cxnLst/>
            <a:rect l="l" t="t" r="r" b="b"/>
            <a:pathLst>
              <a:path w="185772" h="185773" extrusionOk="0">
                <a:moveTo>
                  <a:pt x="92886" y="17092"/>
                </a:moveTo>
                <a:cubicBezTo>
                  <a:pt x="117407" y="17092"/>
                  <a:pt x="120380" y="17092"/>
                  <a:pt x="130783" y="17092"/>
                </a:cubicBezTo>
                <a:cubicBezTo>
                  <a:pt x="139700" y="17835"/>
                  <a:pt x="144159" y="19321"/>
                  <a:pt x="147874" y="20807"/>
                </a:cubicBezTo>
                <a:cubicBezTo>
                  <a:pt x="152332" y="22293"/>
                  <a:pt x="155305" y="24523"/>
                  <a:pt x="158277" y="27495"/>
                </a:cubicBezTo>
                <a:cubicBezTo>
                  <a:pt x="161993" y="30467"/>
                  <a:pt x="163479" y="33440"/>
                  <a:pt x="164965" y="37898"/>
                </a:cubicBezTo>
                <a:cubicBezTo>
                  <a:pt x="166451" y="41614"/>
                  <a:pt x="167937" y="46072"/>
                  <a:pt x="168680" y="54989"/>
                </a:cubicBezTo>
                <a:cubicBezTo>
                  <a:pt x="168680" y="65392"/>
                  <a:pt x="169423" y="68365"/>
                  <a:pt x="169423" y="92887"/>
                </a:cubicBezTo>
                <a:cubicBezTo>
                  <a:pt x="169423" y="117408"/>
                  <a:pt x="168680" y="120381"/>
                  <a:pt x="168680" y="130041"/>
                </a:cubicBezTo>
                <a:cubicBezTo>
                  <a:pt x="167937" y="139701"/>
                  <a:pt x="166451" y="144159"/>
                  <a:pt x="164965" y="147875"/>
                </a:cubicBezTo>
                <a:cubicBezTo>
                  <a:pt x="163479" y="151590"/>
                  <a:pt x="161993" y="155306"/>
                  <a:pt x="158277" y="158278"/>
                </a:cubicBezTo>
                <a:cubicBezTo>
                  <a:pt x="155305" y="161250"/>
                  <a:pt x="152332" y="163480"/>
                  <a:pt x="147874" y="164966"/>
                </a:cubicBezTo>
                <a:cubicBezTo>
                  <a:pt x="144159" y="166452"/>
                  <a:pt x="139700" y="167938"/>
                  <a:pt x="130783" y="168681"/>
                </a:cubicBezTo>
                <a:cubicBezTo>
                  <a:pt x="120380" y="168681"/>
                  <a:pt x="117407" y="168681"/>
                  <a:pt x="92886" y="168681"/>
                </a:cubicBezTo>
                <a:cubicBezTo>
                  <a:pt x="68364" y="168681"/>
                  <a:pt x="65391" y="168681"/>
                  <a:pt x="55731" y="168681"/>
                </a:cubicBezTo>
                <a:cubicBezTo>
                  <a:pt x="46071" y="167938"/>
                  <a:pt x="41613" y="166452"/>
                  <a:pt x="37897" y="164966"/>
                </a:cubicBezTo>
                <a:cubicBezTo>
                  <a:pt x="34182" y="163480"/>
                  <a:pt x="30466" y="161250"/>
                  <a:pt x="27494" y="158278"/>
                </a:cubicBezTo>
                <a:cubicBezTo>
                  <a:pt x="24522" y="155306"/>
                  <a:pt x="22293" y="151590"/>
                  <a:pt x="20806" y="147875"/>
                </a:cubicBezTo>
                <a:cubicBezTo>
                  <a:pt x="19320" y="144159"/>
                  <a:pt x="17834" y="139701"/>
                  <a:pt x="17091" y="130041"/>
                </a:cubicBezTo>
                <a:cubicBezTo>
                  <a:pt x="17091" y="120381"/>
                  <a:pt x="17091" y="117408"/>
                  <a:pt x="17091" y="92887"/>
                </a:cubicBezTo>
                <a:cubicBezTo>
                  <a:pt x="17091" y="68365"/>
                  <a:pt x="17091" y="65392"/>
                  <a:pt x="17091" y="54989"/>
                </a:cubicBezTo>
                <a:cubicBezTo>
                  <a:pt x="17834" y="46072"/>
                  <a:pt x="19320" y="41614"/>
                  <a:pt x="20806" y="37898"/>
                </a:cubicBezTo>
                <a:cubicBezTo>
                  <a:pt x="22293" y="33440"/>
                  <a:pt x="24522" y="30467"/>
                  <a:pt x="27494" y="27495"/>
                </a:cubicBezTo>
                <a:cubicBezTo>
                  <a:pt x="30466" y="24523"/>
                  <a:pt x="34182" y="22293"/>
                  <a:pt x="37897" y="20807"/>
                </a:cubicBezTo>
                <a:cubicBezTo>
                  <a:pt x="41613" y="19321"/>
                  <a:pt x="46071" y="17835"/>
                  <a:pt x="55731" y="17092"/>
                </a:cubicBezTo>
                <a:cubicBezTo>
                  <a:pt x="65391" y="17092"/>
                  <a:pt x="68364" y="17092"/>
                  <a:pt x="92886" y="17092"/>
                </a:cubicBezTo>
                <a:close/>
                <a:moveTo>
                  <a:pt x="92886" y="1"/>
                </a:moveTo>
                <a:cubicBezTo>
                  <a:pt x="67621" y="1"/>
                  <a:pt x="64648" y="1"/>
                  <a:pt x="54988" y="744"/>
                </a:cubicBezTo>
                <a:cubicBezTo>
                  <a:pt x="44585" y="744"/>
                  <a:pt x="37897" y="2973"/>
                  <a:pt x="31953" y="5203"/>
                </a:cubicBezTo>
                <a:cubicBezTo>
                  <a:pt x="26008" y="7432"/>
                  <a:pt x="20806" y="10404"/>
                  <a:pt x="15605" y="15606"/>
                </a:cubicBezTo>
                <a:cubicBezTo>
                  <a:pt x="10403" y="20807"/>
                  <a:pt x="7431" y="26009"/>
                  <a:pt x="5202" y="31954"/>
                </a:cubicBezTo>
                <a:cubicBezTo>
                  <a:pt x="2229" y="37898"/>
                  <a:pt x="743" y="44586"/>
                  <a:pt x="743" y="54246"/>
                </a:cubicBezTo>
                <a:cubicBezTo>
                  <a:pt x="0" y="64649"/>
                  <a:pt x="0" y="67622"/>
                  <a:pt x="0" y="92887"/>
                </a:cubicBezTo>
                <a:cubicBezTo>
                  <a:pt x="0" y="118151"/>
                  <a:pt x="0" y="121124"/>
                  <a:pt x="743" y="131527"/>
                </a:cubicBezTo>
                <a:cubicBezTo>
                  <a:pt x="743" y="141187"/>
                  <a:pt x="2229" y="147875"/>
                  <a:pt x="5202" y="153820"/>
                </a:cubicBezTo>
                <a:cubicBezTo>
                  <a:pt x="7431" y="159764"/>
                  <a:pt x="10403" y="164966"/>
                  <a:pt x="15605" y="170167"/>
                </a:cubicBezTo>
                <a:cubicBezTo>
                  <a:pt x="20806" y="175369"/>
                  <a:pt x="26008" y="178341"/>
                  <a:pt x="31953" y="180571"/>
                </a:cubicBezTo>
                <a:cubicBezTo>
                  <a:pt x="37897" y="183543"/>
                  <a:pt x="44585" y="185029"/>
                  <a:pt x="54245" y="185029"/>
                </a:cubicBezTo>
                <a:cubicBezTo>
                  <a:pt x="64648" y="185772"/>
                  <a:pt x="67621" y="185772"/>
                  <a:pt x="92886" y="185772"/>
                </a:cubicBezTo>
                <a:cubicBezTo>
                  <a:pt x="118151" y="185772"/>
                  <a:pt x="121123" y="185772"/>
                  <a:pt x="131526" y="185029"/>
                </a:cubicBezTo>
                <a:cubicBezTo>
                  <a:pt x="141186" y="185029"/>
                  <a:pt x="147874" y="183543"/>
                  <a:pt x="153819" y="180571"/>
                </a:cubicBezTo>
                <a:cubicBezTo>
                  <a:pt x="159763" y="178341"/>
                  <a:pt x="164965" y="175369"/>
                  <a:pt x="170166" y="170167"/>
                </a:cubicBezTo>
                <a:cubicBezTo>
                  <a:pt x="175368" y="164966"/>
                  <a:pt x="178340" y="159764"/>
                  <a:pt x="180570" y="153820"/>
                </a:cubicBezTo>
                <a:cubicBezTo>
                  <a:pt x="183542" y="147875"/>
                  <a:pt x="185028" y="141187"/>
                  <a:pt x="185028" y="131527"/>
                </a:cubicBezTo>
                <a:cubicBezTo>
                  <a:pt x="185771" y="121124"/>
                  <a:pt x="185771" y="118151"/>
                  <a:pt x="185771" y="92887"/>
                </a:cubicBezTo>
                <a:cubicBezTo>
                  <a:pt x="185771" y="67622"/>
                  <a:pt x="185771" y="64649"/>
                  <a:pt x="185028" y="54989"/>
                </a:cubicBezTo>
                <a:cubicBezTo>
                  <a:pt x="185028" y="44586"/>
                  <a:pt x="183542" y="37898"/>
                  <a:pt x="180570" y="31954"/>
                </a:cubicBezTo>
                <a:cubicBezTo>
                  <a:pt x="178340" y="26009"/>
                  <a:pt x="175368" y="20807"/>
                  <a:pt x="170166" y="15606"/>
                </a:cubicBezTo>
                <a:cubicBezTo>
                  <a:pt x="164965" y="10404"/>
                  <a:pt x="159763" y="7432"/>
                  <a:pt x="153819" y="5203"/>
                </a:cubicBezTo>
                <a:cubicBezTo>
                  <a:pt x="147874" y="2973"/>
                  <a:pt x="141186" y="744"/>
                  <a:pt x="131526" y="744"/>
                </a:cubicBezTo>
                <a:cubicBezTo>
                  <a:pt x="121123" y="1"/>
                  <a:pt x="118151" y="1"/>
                  <a:pt x="92886" y="1"/>
                </a:cubicBezTo>
                <a:close/>
                <a:moveTo>
                  <a:pt x="92886" y="45329"/>
                </a:moveTo>
                <a:cubicBezTo>
                  <a:pt x="66878" y="45329"/>
                  <a:pt x="45328" y="66879"/>
                  <a:pt x="45328" y="92887"/>
                </a:cubicBezTo>
                <a:cubicBezTo>
                  <a:pt x="45328" y="119638"/>
                  <a:pt x="66878" y="140444"/>
                  <a:pt x="92886" y="140444"/>
                </a:cubicBezTo>
                <a:cubicBezTo>
                  <a:pt x="119637" y="140444"/>
                  <a:pt x="140443" y="119638"/>
                  <a:pt x="140443" y="92887"/>
                </a:cubicBezTo>
                <a:cubicBezTo>
                  <a:pt x="140443" y="66879"/>
                  <a:pt x="119637" y="45329"/>
                  <a:pt x="92886" y="45329"/>
                </a:cubicBezTo>
                <a:close/>
                <a:moveTo>
                  <a:pt x="92886" y="124096"/>
                </a:moveTo>
                <a:cubicBezTo>
                  <a:pt x="75795" y="124096"/>
                  <a:pt x="61676" y="109978"/>
                  <a:pt x="61676" y="92887"/>
                </a:cubicBezTo>
                <a:cubicBezTo>
                  <a:pt x="61676" y="75796"/>
                  <a:pt x="75795" y="61677"/>
                  <a:pt x="92886" y="61677"/>
                </a:cubicBezTo>
                <a:cubicBezTo>
                  <a:pt x="109977" y="61677"/>
                  <a:pt x="124095" y="75796"/>
                  <a:pt x="124095" y="92887"/>
                </a:cubicBezTo>
                <a:cubicBezTo>
                  <a:pt x="124095" y="109978"/>
                  <a:pt x="109977" y="124096"/>
                  <a:pt x="92886" y="124096"/>
                </a:cubicBezTo>
                <a:close/>
                <a:moveTo>
                  <a:pt x="142672" y="54246"/>
                </a:moveTo>
                <a:cubicBezTo>
                  <a:pt x="148617" y="54246"/>
                  <a:pt x="153819" y="49788"/>
                  <a:pt x="153819" y="43100"/>
                </a:cubicBezTo>
                <a:cubicBezTo>
                  <a:pt x="153819" y="37155"/>
                  <a:pt x="148617" y="31954"/>
                  <a:pt x="142672" y="31954"/>
                </a:cubicBezTo>
                <a:cubicBezTo>
                  <a:pt x="136728" y="31954"/>
                  <a:pt x="131526" y="37155"/>
                  <a:pt x="131526" y="43100"/>
                </a:cubicBezTo>
                <a:cubicBezTo>
                  <a:pt x="131526" y="49788"/>
                  <a:pt x="136728" y="54246"/>
                  <a:pt x="142672" y="54246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5074350" y="3335725"/>
            <a:ext cx="214102" cy="214102"/>
          </a:xfrm>
          <a:custGeom>
            <a:avLst/>
            <a:gdLst/>
            <a:ahLst/>
            <a:cxnLst/>
            <a:rect l="l" t="t" r="r" b="b"/>
            <a:pathLst>
              <a:path w="185772" h="185772" extrusionOk="0">
                <a:moveTo>
                  <a:pt x="2972" y="90656"/>
                </a:moveTo>
                <a:cubicBezTo>
                  <a:pt x="2972" y="40870"/>
                  <a:pt x="43842" y="0"/>
                  <a:pt x="94372" y="0"/>
                </a:cubicBezTo>
                <a:cubicBezTo>
                  <a:pt x="144902" y="0"/>
                  <a:pt x="185771" y="40870"/>
                  <a:pt x="185771" y="90656"/>
                </a:cubicBezTo>
                <a:cubicBezTo>
                  <a:pt x="185771" y="140443"/>
                  <a:pt x="144902" y="181313"/>
                  <a:pt x="94372" y="181313"/>
                </a:cubicBezTo>
                <a:cubicBezTo>
                  <a:pt x="69107" y="181313"/>
                  <a:pt x="49787" y="170166"/>
                  <a:pt x="49787" y="170166"/>
                </a:cubicBezTo>
                <a:lnTo>
                  <a:pt x="0" y="185771"/>
                </a:lnTo>
                <a:lnTo>
                  <a:pt x="16348" y="137471"/>
                </a:lnTo>
                <a:cubicBezTo>
                  <a:pt x="16348" y="137471"/>
                  <a:pt x="2972" y="115178"/>
                  <a:pt x="2972" y="90656"/>
                </a:cubicBezTo>
                <a:close/>
                <a:moveTo>
                  <a:pt x="52016" y="153819"/>
                </a:moveTo>
                <a:cubicBezTo>
                  <a:pt x="52016" y="153819"/>
                  <a:pt x="70593" y="166451"/>
                  <a:pt x="94372" y="166451"/>
                </a:cubicBezTo>
                <a:cubicBezTo>
                  <a:pt x="136728" y="166451"/>
                  <a:pt x="170910" y="132269"/>
                  <a:pt x="170910" y="90656"/>
                </a:cubicBezTo>
                <a:cubicBezTo>
                  <a:pt x="170910" y="48301"/>
                  <a:pt x="136728" y="14119"/>
                  <a:pt x="94372" y="14119"/>
                </a:cubicBezTo>
                <a:cubicBezTo>
                  <a:pt x="52016" y="14119"/>
                  <a:pt x="17091" y="48301"/>
                  <a:pt x="17091" y="90656"/>
                </a:cubicBezTo>
                <a:cubicBezTo>
                  <a:pt x="17091" y="115178"/>
                  <a:pt x="32696" y="135985"/>
                  <a:pt x="32696" y="135985"/>
                </a:cubicBezTo>
                <a:lnTo>
                  <a:pt x="23036" y="163479"/>
                </a:lnTo>
                <a:close/>
                <a:moveTo>
                  <a:pt x="63162" y="49787"/>
                </a:moveTo>
                <a:cubicBezTo>
                  <a:pt x="61676" y="49787"/>
                  <a:pt x="59447" y="51273"/>
                  <a:pt x="59447" y="51273"/>
                </a:cubicBezTo>
                <a:cubicBezTo>
                  <a:pt x="52016" y="55731"/>
                  <a:pt x="50530" y="66878"/>
                  <a:pt x="50530" y="69107"/>
                </a:cubicBezTo>
                <a:cubicBezTo>
                  <a:pt x="50530" y="71336"/>
                  <a:pt x="49787" y="76538"/>
                  <a:pt x="54245" y="84712"/>
                </a:cubicBezTo>
                <a:cubicBezTo>
                  <a:pt x="57961" y="93629"/>
                  <a:pt x="67621" y="104775"/>
                  <a:pt x="79510" y="115921"/>
                </a:cubicBezTo>
                <a:cubicBezTo>
                  <a:pt x="90656" y="126324"/>
                  <a:pt x="107747" y="130783"/>
                  <a:pt x="113692" y="133012"/>
                </a:cubicBezTo>
                <a:cubicBezTo>
                  <a:pt x="114435" y="133012"/>
                  <a:pt x="114435" y="133012"/>
                  <a:pt x="114435" y="133012"/>
                </a:cubicBezTo>
                <a:cubicBezTo>
                  <a:pt x="120380" y="134498"/>
                  <a:pt x="131526" y="131526"/>
                  <a:pt x="136728" y="125581"/>
                </a:cubicBezTo>
                <a:cubicBezTo>
                  <a:pt x="141929" y="120380"/>
                  <a:pt x="141186" y="115178"/>
                  <a:pt x="141186" y="112949"/>
                </a:cubicBezTo>
                <a:cubicBezTo>
                  <a:pt x="141186" y="112206"/>
                  <a:pt x="141186" y="112206"/>
                  <a:pt x="141186" y="112206"/>
                </a:cubicBezTo>
                <a:cubicBezTo>
                  <a:pt x="141186" y="109977"/>
                  <a:pt x="138957" y="109977"/>
                  <a:pt x="138957" y="109977"/>
                </a:cubicBezTo>
                <a:cubicBezTo>
                  <a:pt x="138957" y="109977"/>
                  <a:pt x="124095" y="102546"/>
                  <a:pt x="121123" y="101060"/>
                </a:cubicBezTo>
                <a:cubicBezTo>
                  <a:pt x="118151" y="99573"/>
                  <a:pt x="116664" y="101803"/>
                  <a:pt x="116664" y="101803"/>
                </a:cubicBezTo>
                <a:cubicBezTo>
                  <a:pt x="116664" y="101803"/>
                  <a:pt x="112206" y="107747"/>
                  <a:pt x="110720" y="109234"/>
                </a:cubicBezTo>
                <a:cubicBezTo>
                  <a:pt x="110720" y="109977"/>
                  <a:pt x="109977" y="109977"/>
                  <a:pt x="109977" y="109977"/>
                </a:cubicBezTo>
                <a:cubicBezTo>
                  <a:pt x="109234" y="111463"/>
                  <a:pt x="107747" y="112949"/>
                  <a:pt x="104032" y="111463"/>
                </a:cubicBezTo>
                <a:cubicBezTo>
                  <a:pt x="100316" y="110720"/>
                  <a:pt x="92886" y="106261"/>
                  <a:pt x="86941" y="101060"/>
                </a:cubicBezTo>
                <a:cubicBezTo>
                  <a:pt x="80253" y="95115"/>
                  <a:pt x="75795" y="88427"/>
                  <a:pt x="74309" y="86198"/>
                </a:cubicBezTo>
                <a:cubicBezTo>
                  <a:pt x="72822" y="83969"/>
                  <a:pt x="74309" y="82482"/>
                  <a:pt x="74309" y="82482"/>
                </a:cubicBezTo>
                <a:cubicBezTo>
                  <a:pt x="74309" y="82482"/>
                  <a:pt x="78767" y="78024"/>
                  <a:pt x="80253" y="75052"/>
                </a:cubicBezTo>
                <a:cubicBezTo>
                  <a:pt x="82482" y="72822"/>
                  <a:pt x="80996" y="70593"/>
                  <a:pt x="80996" y="69107"/>
                </a:cubicBezTo>
                <a:cubicBezTo>
                  <a:pt x="80253" y="69107"/>
                  <a:pt x="80253" y="69107"/>
                  <a:pt x="80253" y="69107"/>
                </a:cubicBezTo>
                <a:cubicBezTo>
                  <a:pt x="80253" y="68364"/>
                  <a:pt x="74309" y="54245"/>
                  <a:pt x="72822" y="52016"/>
                </a:cubicBezTo>
                <a:cubicBezTo>
                  <a:pt x="72079" y="49787"/>
                  <a:pt x="70593" y="49787"/>
                  <a:pt x="70593" y="49787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52005D"/>
      </a:dk1>
      <a:lt1>
        <a:srgbClr val="B242C1"/>
      </a:lt1>
      <a:dk2>
        <a:srgbClr val="D9A2E0"/>
      </a:dk2>
      <a:lt2>
        <a:srgbClr val="009F9F"/>
      </a:lt2>
      <a:accent1>
        <a:srgbClr val="5DDAD2"/>
      </a:accent1>
      <a:accent2>
        <a:srgbClr val="A6F7F1"/>
      </a:accent2>
      <a:accent3>
        <a:srgbClr val="FD5D17"/>
      </a:accent3>
      <a:accent4>
        <a:srgbClr val="FFCAB7"/>
      </a:accent4>
      <a:accent5>
        <a:srgbClr val="FF9C02"/>
      </a:accent5>
      <a:accent6>
        <a:srgbClr val="FFDBA4"/>
      </a:accent6>
      <a:hlink>
        <a:srgbClr val="5555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546</Words>
  <Application>Microsoft Office PowerPoint</Application>
  <PresentationFormat>Presentación en pantalla (16:9)</PresentationFormat>
  <Paragraphs>56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DM Serif Display</vt:lpstr>
      <vt:lpstr>DM Sans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Thomas Camilo Vanegas Acevedo</cp:lastModifiedBy>
  <cp:revision>20</cp:revision>
  <dcterms:modified xsi:type="dcterms:W3CDTF">2023-10-03T16:25:31Z</dcterms:modified>
</cp:coreProperties>
</file>